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12.xml" ContentType="application/vnd.openxmlformats-officedocument.presentationml.slide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ustom.xml" ContentType="application/vnd.openxmlformats-officedocument.custom-properties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2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>
  <p:sldMasterIdLst>
    <p:sldMasterId id="2147483648" r:id="rId4"/>
  </p:sldMasterIdLst>
  <p:notesMasterIdLst>
    <p:notesMasterId r:id="rId21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custDataLst>
    <p:custData r:id="rId1"/>
    <p:custData r:id="rId2"/>
    <p:custData r:id="rId3"/>
  </p:custDataLst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pos="2160" orient="horz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theme" Target="theme/theme1.xml"/><Relationship Id="rId6" Type="http://schemas.openxmlformats.org/officeDocument/2006/relationships/theme" Target="theme/theme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85367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094277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03ADE0E1-2DAE-45F5-87B7-DB9E3D8054DE}" type="datetimeFigureOut">
              <a:rPr lang="de-DE"/>
              <a:t>26.01.2026</a:t>
            </a:fld>
            <a:endParaRPr lang="de-DE"/>
          </a:p>
        </p:txBody>
      </p:sp>
      <p:sp>
        <p:nvSpPr>
          <p:cNvPr id="145239606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079904622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4216552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99845784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334F4A3F-64EC-49EC-B822-7C30E9B55B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16247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96133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01206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4B175E-AA60-8F5A-7BE1-9808962227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6519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8387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3574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78582-88AB-E7B9-BAF5-F23171B942B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2467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83745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08099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FBE9F6-0E07-D000-F6F5-CDFC0EF20B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04314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8801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28693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0674B0-B2C5-A7B0-8EF4-A66EE859DC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959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33209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7231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4EDB1E-0ABE-C5A3-2375-F4F5DE111B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084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756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64004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7BDCE5-4269-0EB4-9919-6E81CC80B7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46949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86501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3196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ECADDC-D90B-29B6-F65A-EE99E0B2DC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05442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72869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22234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949F2B-B9F8-61F9-D87F-0F256D38A8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8462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15181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0090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C829D1-CA25-08FB-8F9F-AD1214F831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1274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7458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0106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94230B-0CA2-F5BB-5556-2A432B2A90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6629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45851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15945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934987-AE28-F558-3DDA-D2FA5C0B73B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5508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65238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07264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CD34C1-431E-96AD-3717-A06C121D1CE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3101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6231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73140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74B921-F423-8914-A6B8-D7024EB5E3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41919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00978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92204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8D1E30-0075-A5F2-75B6-CDE235D4DD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media1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2.svg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less colo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360480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719061274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543365331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18266187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075085963" name="Datumsplatzhalter 8"/>
          <p:cNvSpPr>
            <a:spLocks noGrp="1"/>
          </p:cNvSpPr>
          <p:nvPr>
            <p:ph type="dt" sz="half" idx="14"/>
          </p:nvPr>
        </p:nvSpPr>
        <p:spPr bwMode="auto">
          <a:xfrm>
            <a:off x="479375" y="6050859"/>
            <a:ext cx="5616575" cy="360000"/>
          </a:xfrm>
        </p:spPr>
        <p:txBody>
          <a:bodyPr anchor="b"/>
          <a:lstStyle>
            <a:lvl1pPr algn="l">
              <a:lnSpc>
                <a:spcPct val="10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415165013" name="Grafik 11"/>
          <p:cNvSpPr>
            <a:spLocks noChangeAspect="1"/>
          </p:cNvSpPr>
          <p:nvPr userDrawn="1"/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243478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800A6A20-E873-F140-AC79-822BDF254684}" type="datetime1">
              <a:rPr lang="en-GB"/>
              <a:t>26/01/2026</a:t>
            </a:fld>
            <a:endParaRPr lang="en-GB"/>
          </a:p>
        </p:txBody>
      </p:sp>
      <p:sp>
        <p:nvSpPr>
          <p:cNvPr id="156175764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51608766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271614360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76574" y="1"/>
            <a:ext cx="5915424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619931203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5436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63170809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60299385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medium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311646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56503FA3-8982-0240-96EB-0717438A640D}" type="datetime1">
              <a:rPr lang="en-GB"/>
              <a:t>26/01/2026</a:t>
            </a:fld>
            <a:endParaRPr lang="en-GB"/>
          </a:p>
        </p:txBody>
      </p:sp>
      <p:sp>
        <p:nvSpPr>
          <p:cNvPr id="118925964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480000" y="6526211"/>
            <a:ext cx="3504000" cy="138499"/>
          </a:xfrm>
        </p:spPr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984203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480219168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344574" y="1"/>
            <a:ext cx="7847425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499496174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454770094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41658428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imag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647381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A92F7AF8-436B-7E4C-B79C-9AFED39A31DF}" type="datetime1">
              <a:rPr lang="en-GB"/>
              <a:t>26/01/2026</a:t>
            </a:fld>
            <a:endParaRPr lang="en-GB"/>
          </a:p>
        </p:txBody>
      </p:sp>
      <p:sp>
        <p:nvSpPr>
          <p:cNvPr id="366895258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0481041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27188995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-1" y="1807198"/>
            <a:ext cx="6132514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00197936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Two Images Slide</a:t>
            </a:r>
            <a:endParaRPr/>
          </a:p>
        </p:txBody>
      </p:sp>
      <p:sp>
        <p:nvSpPr>
          <p:cNvPr id="1226713429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132512" y="1807198"/>
            <a:ext cx="6056175" cy="5050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0964349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454086B4-C1C9-5E41-95C0-A15114FD0380}" type="datetime1">
              <a:rPr lang="en-GB"/>
              <a:t>26/01/2026</a:t>
            </a:fld>
            <a:endParaRPr lang="en-GB"/>
          </a:p>
        </p:txBody>
      </p:sp>
      <p:sp>
        <p:nvSpPr>
          <p:cNvPr id="170815117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76338822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15006228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1807198"/>
            <a:ext cx="12192000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147387282" name="Titel 6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full screen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778770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938089348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6112138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162AFC14-86FA-9D4E-B7BC-74F2486D8FF3}" type="datetime1">
              <a:rPr lang="en-GB"/>
              <a:t>26/01/2026</a:t>
            </a:fld>
            <a:endParaRPr lang="en-GB"/>
          </a:p>
        </p:txBody>
      </p:sp>
      <p:sp>
        <p:nvSpPr>
          <p:cNvPr id="1326858802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53769471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810638086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pic>
        <p:nvPicPr>
          <p:cNvPr id="1301820853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535534974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521343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BCBEAAC-B2AD-9E48-A8EA-4EB764E838A2}" type="datetime1">
              <a:rPr lang="en-GB"/>
              <a:t>26/01/2026</a:t>
            </a:fld>
            <a:endParaRPr lang="en-GB"/>
          </a:p>
        </p:txBody>
      </p:sp>
      <p:sp>
        <p:nvSpPr>
          <p:cNvPr id="20438758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11395081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39023995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 - gre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532150" name="SHAPE background"/>
          <p:cNvSpPr/>
          <p:nvPr userDrawn="1"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8527662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D62BF7-8CBC-9E45-BB2F-9259532D43CD}" type="datetime1">
              <a:rPr lang="en-GB"/>
              <a:t>26/01/2026</a:t>
            </a:fld>
            <a:endParaRPr lang="en-GB"/>
          </a:p>
        </p:txBody>
      </p:sp>
      <p:sp>
        <p:nvSpPr>
          <p:cNvPr id="64053130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6101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02480871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34906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99B5F3EF-3489-EF41-92AE-C07F97C393BA}" type="datetime1">
              <a:rPr lang="en-GB"/>
              <a:t>26/01/2026</a:t>
            </a:fld>
            <a:endParaRPr lang="en-GB"/>
          </a:p>
        </p:txBody>
      </p:sp>
      <p:sp>
        <p:nvSpPr>
          <p:cNvPr id="195846972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8207337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 with foo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70554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54F111-9A96-A84D-87BF-789F902DF62C}" type="datetime1">
              <a:rPr lang="en-GB"/>
              <a:t>26/01/2026</a:t>
            </a:fld>
            <a:endParaRPr lang="en-GB"/>
          </a:p>
        </p:txBody>
      </p:sp>
      <p:sp>
        <p:nvSpPr>
          <p:cNvPr id="4132441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7151892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big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42956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702077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383340562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215990561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330631928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890093843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44155597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54666377" name="Textplatzhalter 9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754995 w 1980000"/>
              <a:gd name="connsiteY0" fmla="*/ 261609 h 579730"/>
              <a:gd name="connsiteX1" fmla="*/ 807222 w 1980000"/>
              <a:gd name="connsiteY1" fmla="*/ 297838 h 579730"/>
              <a:gd name="connsiteX2" fmla="*/ 788908 w 1980000"/>
              <a:gd name="connsiteY2" fmla="*/ 355083 h 579730"/>
              <a:gd name="connsiteX3" fmla="*/ 710034 w 1980000"/>
              <a:gd name="connsiteY3" fmla="*/ 396392 h 579730"/>
              <a:gd name="connsiteX4" fmla="*/ 656361 w 1980000"/>
              <a:gd name="connsiteY4" fmla="*/ 359438 h 579730"/>
              <a:gd name="connsiteX5" fmla="*/ 673042 w 1980000"/>
              <a:gd name="connsiteY5" fmla="*/ 307259 h 579730"/>
              <a:gd name="connsiteX6" fmla="*/ 754995 w 1980000"/>
              <a:gd name="connsiteY6" fmla="*/ 261609 h 579730"/>
              <a:gd name="connsiteX7" fmla="*/ 1119084 w 1980000"/>
              <a:gd name="connsiteY7" fmla="*/ 220299 h 579730"/>
              <a:gd name="connsiteX8" fmla="*/ 1074832 w 1980000"/>
              <a:gd name="connsiteY8" fmla="*/ 235514 h 579730"/>
              <a:gd name="connsiteX9" fmla="*/ 1016090 w 1980000"/>
              <a:gd name="connsiteY9" fmla="*/ 440599 h 579730"/>
              <a:gd name="connsiteX10" fmla="*/ 1053802 w 1980000"/>
              <a:gd name="connsiteY10" fmla="*/ 462330 h 579730"/>
              <a:gd name="connsiteX11" fmla="*/ 1098044 w 1980000"/>
              <a:gd name="connsiteY11" fmla="*/ 450746 h 579730"/>
              <a:gd name="connsiteX12" fmla="*/ 1155866 w 1980000"/>
              <a:gd name="connsiteY12" fmla="*/ 245613 h 579730"/>
              <a:gd name="connsiteX13" fmla="*/ 1119084 w 1980000"/>
              <a:gd name="connsiteY13" fmla="*/ 220299 h 579730"/>
              <a:gd name="connsiteX14" fmla="*/ 1980000 w 1980000"/>
              <a:gd name="connsiteY14" fmla="*/ 214513 h 579730"/>
              <a:gd name="connsiteX15" fmla="*/ 1980000 w 1980000"/>
              <a:gd name="connsiteY15" fmla="*/ 214514 h 579730"/>
              <a:gd name="connsiteX16" fmla="*/ 1980000 w 1980000"/>
              <a:gd name="connsiteY16" fmla="*/ 214514 h 579730"/>
              <a:gd name="connsiteX17" fmla="*/ 443864 w 1980000"/>
              <a:gd name="connsiteY17" fmla="*/ 147101 h 579730"/>
              <a:gd name="connsiteX18" fmla="*/ 248038 w 1980000"/>
              <a:gd name="connsiteY18" fmla="*/ 260876 h 579730"/>
              <a:gd name="connsiteX19" fmla="*/ 257468 w 1980000"/>
              <a:gd name="connsiteY19" fmla="*/ 268847 h 579730"/>
              <a:gd name="connsiteX20" fmla="*/ 407597 w 1980000"/>
              <a:gd name="connsiteY20" fmla="*/ 268847 h 579730"/>
              <a:gd name="connsiteX21" fmla="*/ 465614 w 1980000"/>
              <a:gd name="connsiteY21" fmla="*/ 210877 h 579730"/>
              <a:gd name="connsiteX22" fmla="*/ 443864 w 1980000"/>
              <a:gd name="connsiteY22" fmla="*/ 147101 h 579730"/>
              <a:gd name="connsiteX23" fmla="*/ 1878423 w 1980000"/>
              <a:gd name="connsiteY23" fmla="*/ 123916 h 579730"/>
              <a:gd name="connsiteX24" fmla="*/ 1960294 w 1980000"/>
              <a:gd name="connsiteY24" fmla="*/ 154404 h 579730"/>
              <a:gd name="connsiteX25" fmla="*/ 1980000 w 1980000"/>
              <a:gd name="connsiteY25" fmla="*/ 214514 h 579730"/>
              <a:gd name="connsiteX26" fmla="*/ 1976583 w 1980000"/>
              <a:gd name="connsiteY26" fmla="*/ 246216 h 579730"/>
              <a:gd name="connsiteX27" fmla="*/ 1888119 w 1980000"/>
              <a:gd name="connsiteY27" fmla="*/ 541858 h 579730"/>
              <a:gd name="connsiteX28" fmla="*/ 1842165 w 1980000"/>
              <a:gd name="connsiteY28" fmla="*/ 567409 h 579730"/>
              <a:gd name="connsiteX29" fmla="*/ 1761021 w 1980000"/>
              <a:gd name="connsiteY29" fmla="*/ 547065 h 579730"/>
              <a:gd name="connsiteX30" fmla="*/ 1756948 w 1980000"/>
              <a:gd name="connsiteY30" fmla="*/ 532500 h 579730"/>
              <a:gd name="connsiteX31" fmla="*/ 1825889 w 1980000"/>
              <a:gd name="connsiteY31" fmla="*/ 302235 h 579730"/>
              <a:gd name="connsiteX32" fmla="*/ 1802272 w 1980000"/>
              <a:gd name="connsiteY32" fmla="*/ 270298 h 579730"/>
              <a:gd name="connsiteX33" fmla="*/ 1451249 w 1980000"/>
              <a:gd name="connsiteY33" fmla="*/ 547847 h 579730"/>
              <a:gd name="connsiteX34" fmla="*/ 1399756 w 1980000"/>
              <a:gd name="connsiteY34" fmla="*/ 564508 h 579730"/>
              <a:gd name="connsiteX35" fmla="*/ 1343177 w 1980000"/>
              <a:gd name="connsiteY35" fmla="*/ 549291 h 579730"/>
              <a:gd name="connsiteX36" fmla="*/ 1336972 w 1980000"/>
              <a:gd name="connsiteY36" fmla="*/ 530371 h 579730"/>
              <a:gd name="connsiteX37" fmla="*/ 1343908 w 1980000"/>
              <a:gd name="connsiteY37" fmla="*/ 502189 h 579730"/>
              <a:gd name="connsiteX38" fmla="*/ 1467920 w 1980000"/>
              <a:gd name="connsiteY38" fmla="*/ 156523 h 579730"/>
              <a:gd name="connsiteX39" fmla="*/ 1481646 w 1980000"/>
              <a:gd name="connsiteY39" fmla="*/ 146983 h 579730"/>
              <a:gd name="connsiteX40" fmla="*/ 1522328 w 1980000"/>
              <a:gd name="connsiteY40" fmla="*/ 142753 h 579730"/>
              <a:gd name="connsiteX41" fmla="*/ 1582666 w 1980000"/>
              <a:gd name="connsiteY41" fmla="*/ 151889 h 579730"/>
              <a:gd name="connsiteX42" fmla="*/ 1582791 w 1980000"/>
              <a:gd name="connsiteY42" fmla="*/ 176826 h 579730"/>
              <a:gd name="connsiteX43" fmla="*/ 1618784 w 1980000"/>
              <a:gd name="connsiteY43" fmla="*/ 224640 h 579730"/>
              <a:gd name="connsiteX44" fmla="*/ 1878423 w 1980000"/>
              <a:gd name="connsiteY44" fmla="*/ 123916 h 579730"/>
              <a:gd name="connsiteX45" fmla="*/ 1166217 w 1980000"/>
              <a:gd name="connsiteY45" fmla="*/ 110146 h 579730"/>
              <a:gd name="connsiteX46" fmla="*/ 1352605 w 1980000"/>
              <a:gd name="connsiteY46" fmla="*/ 213774 h 579730"/>
              <a:gd name="connsiteX47" fmla="*/ 1279759 w 1980000"/>
              <a:gd name="connsiteY47" fmla="*/ 426095 h 579730"/>
              <a:gd name="connsiteX48" fmla="*/ 995050 w 1980000"/>
              <a:gd name="connsiteY48" fmla="*/ 567409 h 579730"/>
              <a:gd name="connsiteX49" fmla="*/ 818818 w 1980000"/>
              <a:gd name="connsiteY49" fmla="*/ 465953 h 579730"/>
              <a:gd name="connsiteX50" fmla="*/ 891344 w 1980000"/>
              <a:gd name="connsiteY50" fmla="*/ 257261 h 579730"/>
              <a:gd name="connsiteX51" fmla="*/ 1166217 w 1980000"/>
              <a:gd name="connsiteY51" fmla="*/ 110146 h 579730"/>
              <a:gd name="connsiteX52" fmla="*/ 508412 w 1980000"/>
              <a:gd name="connsiteY52" fmla="*/ 0 h 579730"/>
              <a:gd name="connsiteX53" fmla="*/ 625899 w 1980000"/>
              <a:gd name="connsiteY53" fmla="*/ 224640 h 579730"/>
              <a:gd name="connsiteX54" fmla="*/ 459089 w 1980000"/>
              <a:gd name="connsiteY54" fmla="*/ 379725 h 579730"/>
              <a:gd name="connsiteX55" fmla="*/ 397447 w 1980000"/>
              <a:gd name="connsiteY55" fmla="*/ 379725 h 579730"/>
              <a:gd name="connsiteX56" fmla="*/ 211772 w 1980000"/>
              <a:gd name="connsiteY56" fmla="*/ 376096 h 579730"/>
              <a:gd name="connsiteX57" fmla="*/ 194372 w 1980000"/>
              <a:gd name="connsiteY57" fmla="*/ 379725 h 579730"/>
              <a:gd name="connsiteX58" fmla="*/ 314040 w 1980000"/>
              <a:gd name="connsiteY58" fmla="*/ 484804 h 579730"/>
              <a:gd name="connsiteX59" fmla="*/ 415575 w 1980000"/>
              <a:gd name="connsiteY59" fmla="*/ 440885 h 579730"/>
              <a:gd name="connsiteX60" fmla="*/ 522912 w 1980000"/>
              <a:gd name="connsiteY60" fmla="*/ 433346 h 579730"/>
              <a:gd name="connsiteX61" fmla="*/ 623727 w 1980000"/>
              <a:gd name="connsiteY61" fmla="*/ 463057 h 579730"/>
              <a:gd name="connsiteX62" fmla="*/ 353205 w 1980000"/>
              <a:gd name="connsiteY62" fmla="*/ 579730 h 579730"/>
              <a:gd name="connsiteX63" fmla="*/ 0 w 1980000"/>
              <a:gd name="connsiteY63" fmla="*/ 357261 h 579730"/>
              <a:gd name="connsiteX64" fmla="*/ 508412 w 1980000"/>
              <a:gd name="connsiteY64" fmla="*/ 0 h 5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980000" h="579730" fill="norm" stroke="1" extrusionOk="0">
                <a:moveTo>
                  <a:pt x="754995" y="261609"/>
                </a:moveTo>
                <a:cubicBezTo>
                  <a:pt x="781939" y="261609"/>
                  <a:pt x="807222" y="272804"/>
                  <a:pt x="807222" y="297838"/>
                </a:cubicBezTo>
                <a:cubicBezTo>
                  <a:pt x="807222" y="311603"/>
                  <a:pt x="791178" y="349484"/>
                  <a:pt x="788908" y="355083"/>
                </a:cubicBezTo>
                <a:cubicBezTo>
                  <a:pt x="774485" y="390628"/>
                  <a:pt x="736660" y="396392"/>
                  <a:pt x="710034" y="396392"/>
                </a:cubicBezTo>
                <a:cubicBezTo>
                  <a:pt x="670087" y="396392"/>
                  <a:pt x="656361" y="382058"/>
                  <a:pt x="656361" y="359438"/>
                </a:cubicBezTo>
                <a:cubicBezTo>
                  <a:pt x="656361" y="341932"/>
                  <a:pt x="671098" y="311712"/>
                  <a:pt x="673042" y="307259"/>
                </a:cubicBezTo>
                <a:cubicBezTo>
                  <a:pt x="691026" y="266083"/>
                  <a:pt x="723221" y="261609"/>
                  <a:pt x="754995" y="261609"/>
                </a:cubicBezTo>
                <a:close/>
                <a:moveTo>
                  <a:pt x="1119084" y="220299"/>
                </a:moveTo>
                <a:cubicBezTo>
                  <a:pt x="1105084" y="220299"/>
                  <a:pt x="1084269" y="222477"/>
                  <a:pt x="1074832" y="235514"/>
                </a:cubicBezTo>
                <a:cubicBezTo>
                  <a:pt x="1039503" y="284389"/>
                  <a:pt x="1016090" y="406602"/>
                  <a:pt x="1016090" y="440599"/>
                </a:cubicBezTo>
                <a:cubicBezTo>
                  <a:pt x="1016090" y="463812"/>
                  <a:pt x="1032232" y="462330"/>
                  <a:pt x="1053802" y="462330"/>
                </a:cubicBezTo>
                <a:cubicBezTo>
                  <a:pt x="1066352" y="462330"/>
                  <a:pt x="1086609" y="462647"/>
                  <a:pt x="1098044" y="450746"/>
                </a:cubicBezTo>
                <a:cubicBezTo>
                  <a:pt x="1129084" y="418439"/>
                  <a:pt x="1155866" y="272043"/>
                  <a:pt x="1155866" y="245613"/>
                </a:cubicBezTo>
                <a:cubicBezTo>
                  <a:pt x="1155866" y="226818"/>
                  <a:pt x="1154511" y="220299"/>
                  <a:pt x="1119084" y="220299"/>
                </a:cubicBezTo>
                <a:close/>
                <a:moveTo>
                  <a:pt x="1980000" y="214513"/>
                </a:moveTo>
                <a:lnTo>
                  <a:pt x="1980000" y="214514"/>
                </a:lnTo>
                <a:lnTo>
                  <a:pt x="1980000" y="214514"/>
                </a:lnTo>
                <a:close/>
                <a:moveTo>
                  <a:pt x="443864" y="147101"/>
                </a:moveTo>
                <a:cubicBezTo>
                  <a:pt x="377093" y="147101"/>
                  <a:pt x="259801" y="249130"/>
                  <a:pt x="248038" y="260876"/>
                </a:cubicBezTo>
                <a:cubicBezTo>
                  <a:pt x="239334" y="269579"/>
                  <a:pt x="245844" y="268847"/>
                  <a:pt x="257468" y="268847"/>
                </a:cubicBezTo>
                <a:lnTo>
                  <a:pt x="407597" y="268847"/>
                </a:lnTo>
                <a:cubicBezTo>
                  <a:pt x="460789" y="268847"/>
                  <a:pt x="465614" y="259906"/>
                  <a:pt x="465614" y="210877"/>
                </a:cubicBezTo>
                <a:cubicBezTo>
                  <a:pt x="465614" y="184663"/>
                  <a:pt x="464377" y="147101"/>
                  <a:pt x="443864" y="147101"/>
                </a:cubicBezTo>
                <a:close/>
                <a:moveTo>
                  <a:pt x="1878423" y="123916"/>
                </a:moveTo>
                <a:cubicBezTo>
                  <a:pt x="1919866" y="123916"/>
                  <a:pt x="1945260" y="136692"/>
                  <a:pt x="1960294" y="154404"/>
                </a:cubicBezTo>
                <a:lnTo>
                  <a:pt x="1980000" y="214514"/>
                </a:lnTo>
                <a:lnTo>
                  <a:pt x="1976583" y="246216"/>
                </a:lnTo>
                <a:cubicBezTo>
                  <a:pt x="1961298" y="334541"/>
                  <a:pt x="1899449" y="512052"/>
                  <a:pt x="1888119" y="541858"/>
                </a:cubicBezTo>
                <a:cubicBezTo>
                  <a:pt x="1879605" y="564243"/>
                  <a:pt x="1863296" y="567409"/>
                  <a:pt x="1842165" y="567409"/>
                </a:cubicBezTo>
                <a:cubicBezTo>
                  <a:pt x="1803923" y="567409"/>
                  <a:pt x="1775082" y="558315"/>
                  <a:pt x="1761021" y="547065"/>
                </a:cubicBezTo>
                <a:cubicBezTo>
                  <a:pt x="1758106" y="544751"/>
                  <a:pt x="1754502" y="539781"/>
                  <a:pt x="1756948" y="532500"/>
                </a:cubicBezTo>
                <a:cubicBezTo>
                  <a:pt x="1771323" y="489691"/>
                  <a:pt x="1825889" y="335539"/>
                  <a:pt x="1825889" y="302235"/>
                </a:cubicBezTo>
                <a:cubicBezTo>
                  <a:pt x="1825889" y="284006"/>
                  <a:pt x="1820491" y="270298"/>
                  <a:pt x="1802272" y="270298"/>
                </a:cubicBezTo>
                <a:cubicBezTo>
                  <a:pt x="1691834" y="270298"/>
                  <a:pt x="1488926" y="505756"/>
                  <a:pt x="1451249" y="547847"/>
                </a:cubicBezTo>
                <a:cubicBezTo>
                  <a:pt x="1438921" y="561603"/>
                  <a:pt x="1420857" y="564508"/>
                  <a:pt x="1399756" y="564508"/>
                </a:cubicBezTo>
                <a:cubicBezTo>
                  <a:pt x="1373639" y="564508"/>
                  <a:pt x="1345824" y="550660"/>
                  <a:pt x="1343177" y="549291"/>
                </a:cubicBezTo>
                <a:cubicBezTo>
                  <a:pt x="1334919" y="545027"/>
                  <a:pt x="1334529" y="540316"/>
                  <a:pt x="1336972" y="530371"/>
                </a:cubicBezTo>
                <a:lnTo>
                  <a:pt x="1343908" y="502189"/>
                </a:lnTo>
                <a:cubicBezTo>
                  <a:pt x="1356602" y="450633"/>
                  <a:pt x="1422344" y="259892"/>
                  <a:pt x="1467920" y="156523"/>
                </a:cubicBezTo>
                <a:cubicBezTo>
                  <a:pt x="1469858" y="152154"/>
                  <a:pt x="1471749" y="148525"/>
                  <a:pt x="1481646" y="146983"/>
                </a:cubicBezTo>
                <a:cubicBezTo>
                  <a:pt x="1486243" y="146264"/>
                  <a:pt x="1501324" y="142753"/>
                  <a:pt x="1522328" y="142753"/>
                </a:cubicBezTo>
                <a:cubicBezTo>
                  <a:pt x="1537729" y="142753"/>
                  <a:pt x="1567660" y="143849"/>
                  <a:pt x="1582666" y="151889"/>
                </a:cubicBezTo>
                <a:cubicBezTo>
                  <a:pt x="1582666" y="151889"/>
                  <a:pt x="1582791" y="151666"/>
                  <a:pt x="1582791" y="176826"/>
                </a:cubicBezTo>
                <a:cubicBezTo>
                  <a:pt x="1582791" y="187692"/>
                  <a:pt x="1583979" y="224640"/>
                  <a:pt x="1618784" y="224640"/>
                </a:cubicBezTo>
                <a:cubicBezTo>
                  <a:pt x="1677520" y="224640"/>
                  <a:pt x="1784148" y="123916"/>
                  <a:pt x="1878423" y="123916"/>
                </a:cubicBezTo>
                <a:close/>
                <a:moveTo>
                  <a:pt x="1166217" y="110146"/>
                </a:moveTo>
                <a:cubicBezTo>
                  <a:pt x="1249423" y="110146"/>
                  <a:pt x="1352605" y="123197"/>
                  <a:pt x="1352605" y="213774"/>
                </a:cubicBezTo>
                <a:cubicBezTo>
                  <a:pt x="1352605" y="269565"/>
                  <a:pt x="1297473" y="392064"/>
                  <a:pt x="1279759" y="426095"/>
                </a:cubicBezTo>
                <a:cubicBezTo>
                  <a:pt x="1205698" y="568373"/>
                  <a:pt x="1106753" y="567409"/>
                  <a:pt x="995050" y="567409"/>
                </a:cubicBezTo>
                <a:cubicBezTo>
                  <a:pt x="940469" y="567409"/>
                  <a:pt x="818818" y="568039"/>
                  <a:pt x="818818" y="465953"/>
                </a:cubicBezTo>
                <a:cubicBezTo>
                  <a:pt x="818818" y="420295"/>
                  <a:pt x="858641" y="336609"/>
                  <a:pt x="891344" y="257261"/>
                </a:cubicBezTo>
                <a:cubicBezTo>
                  <a:pt x="905250" y="223517"/>
                  <a:pt x="964498" y="110146"/>
                  <a:pt x="1166217" y="110146"/>
                </a:cubicBezTo>
                <a:close/>
                <a:moveTo>
                  <a:pt x="508412" y="0"/>
                </a:moveTo>
                <a:cubicBezTo>
                  <a:pt x="611796" y="0"/>
                  <a:pt x="625899" y="164521"/>
                  <a:pt x="625899" y="224640"/>
                </a:cubicBezTo>
                <a:cubicBezTo>
                  <a:pt x="625899" y="353085"/>
                  <a:pt x="546821" y="379725"/>
                  <a:pt x="459089" y="379725"/>
                </a:cubicBezTo>
                <a:lnTo>
                  <a:pt x="397447" y="379725"/>
                </a:lnTo>
                <a:cubicBezTo>
                  <a:pt x="335838" y="379725"/>
                  <a:pt x="211772" y="376096"/>
                  <a:pt x="211772" y="376096"/>
                </a:cubicBezTo>
                <a:cubicBezTo>
                  <a:pt x="201818" y="375902"/>
                  <a:pt x="194372" y="373925"/>
                  <a:pt x="194372" y="379725"/>
                </a:cubicBezTo>
                <a:cubicBezTo>
                  <a:pt x="194372" y="421609"/>
                  <a:pt x="241793" y="484804"/>
                  <a:pt x="314040" y="484804"/>
                </a:cubicBezTo>
                <a:cubicBezTo>
                  <a:pt x="370933" y="484804"/>
                  <a:pt x="407597" y="449295"/>
                  <a:pt x="415575" y="440885"/>
                </a:cubicBezTo>
                <a:cubicBezTo>
                  <a:pt x="415575" y="440885"/>
                  <a:pt x="480945" y="433346"/>
                  <a:pt x="522912" y="433346"/>
                </a:cubicBezTo>
                <a:cubicBezTo>
                  <a:pt x="563663" y="433346"/>
                  <a:pt x="623727" y="439866"/>
                  <a:pt x="623727" y="463057"/>
                </a:cubicBezTo>
                <a:cubicBezTo>
                  <a:pt x="623727" y="508296"/>
                  <a:pt x="476623" y="579730"/>
                  <a:pt x="353205" y="579730"/>
                </a:cubicBezTo>
                <a:cubicBezTo>
                  <a:pt x="167382" y="579730"/>
                  <a:pt x="0" y="478867"/>
                  <a:pt x="0" y="357261"/>
                </a:cubicBezTo>
                <a:cubicBezTo>
                  <a:pt x="0" y="153487"/>
                  <a:pt x="393612" y="0"/>
                  <a:pt x="50841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  <p:sp>
        <p:nvSpPr>
          <p:cNvPr id="645947726" name="Datumsplatzhalter 5"/>
          <p:cNvSpPr>
            <a:spLocks noGrp="1"/>
          </p:cNvSpPr>
          <p:nvPr>
            <p:ph type="dt" sz="half" idx="16"/>
          </p:nvPr>
        </p:nvSpPr>
        <p:spPr bwMode="auto">
          <a:xfrm>
            <a:off x="479375" y="6050859"/>
            <a:ext cx="5616000" cy="36000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713471" name="SHAPE background"/>
          <p:cNvSpPr/>
          <p:nvPr userDrawn="1"/>
        </p:nvSpPr>
        <p:spPr bwMode="auto">
          <a:xfrm>
            <a:off x="0" y="0"/>
            <a:ext cx="7824788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2293904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C099EB4-9340-0347-AF3C-D74FCC7E080E}" type="datetime1">
              <a:rPr lang="en-GB"/>
              <a:t>26/01/2026</a:t>
            </a:fld>
            <a:endParaRPr lang="en-GB"/>
          </a:p>
        </p:txBody>
      </p:sp>
      <p:sp>
        <p:nvSpPr>
          <p:cNvPr id="16951924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60672113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04919457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8183563" y="1807199"/>
            <a:ext cx="3529012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27089946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461248403" name="Chart Footnote/Source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0000" y="5759167"/>
            <a:ext cx="7092375" cy="15132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b="0"/>
            </a:lvl1pPr>
          </a:lstStyle>
          <a:p>
            <a:pPr lvl="0">
              <a:defRPr/>
            </a:pPr>
            <a:r>
              <a:rPr lang="en-GB"/>
              <a:t>Footnote/Source</a:t>
            </a:r>
            <a:endParaRPr/>
          </a:p>
        </p:txBody>
      </p:sp>
      <p:sp>
        <p:nvSpPr>
          <p:cNvPr id="1551784148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3" y="1399159"/>
            <a:ext cx="7091801" cy="426208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1686588823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80000" y="851410"/>
            <a:ext cx="7092375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814985770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80000" y="512763"/>
            <a:ext cx="7092375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4623537" name="SHAPE background"/>
          <p:cNvSpPr/>
          <p:nvPr userDrawn="1"/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21082518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30FC8AF-567C-5F49-8E44-47B93969B66E}" type="datetime1">
              <a:rPr lang="en-GB"/>
              <a:t>26/01/2026</a:t>
            </a:fld>
            <a:endParaRPr lang="en-GB"/>
          </a:p>
        </p:txBody>
      </p:sp>
      <p:sp>
        <p:nvSpPr>
          <p:cNvPr id="88955504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00017088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97487042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479998" y="1807199"/>
            <a:ext cx="4968301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5344403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49683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874488396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6743700" y="512762"/>
            <a:ext cx="4968300" cy="451427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1370408672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743299" y="5598356"/>
            <a:ext cx="4968702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555669920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743299" y="5259709"/>
            <a:ext cx="4968702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089219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rgbClr val="EA1B0A"/>
              </a:gs>
              <a:gs pos="98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81360353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CDB24E5-50DF-AB48-84B3-580C5F8120F5}" type="datetime1">
              <a:rPr lang="en-GB"/>
              <a:t>26/01/2026</a:t>
            </a:fld>
            <a:endParaRPr lang="en-GB"/>
          </a:p>
        </p:txBody>
      </p:sp>
      <p:sp>
        <p:nvSpPr>
          <p:cNvPr id="210846160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18299639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80922444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112962421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0964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2106160872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3889654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54927839" name="Text Placeholder 12"/>
          <p:cNvSpPr>
            <a:spLocks noGrp="1"/>
          </p:cNvSpPr>
          <p:nvPr>
            <p:ph type="body" sz="quarter" idx="14"/>
          </p:nvPr>
        </p:nvSpPr>
        <p:spPr bwMode="auto">
          <a:xfrm>
            <a:off x="479424" y="2331936"/>
            <a:ext cx="6444668" cy="1557151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734340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538665298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C2EE32AD-0752-744D-B6FE-A4C1BE5DF0E1}" type="datetime1">
              <a:rPr lang="en-GB"/>
              <a:t>26/01/2026</a:t>
            </a:fld>
            <a:endParaRPr lang="en-GB"/>
          </a:p>
        </p:txBody>
      </p:sp>
      <p:sp>
        <p:nvSpPr>
          <p:cNvPr id="35983969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0466381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125209499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33386122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1917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319832863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96708809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733590105" name="Text Placeholder 11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2331936"/>
            <a:ext cx="5976615" cy="1547626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740869" name="Rectangle 8"/>
          <p:cNvSpPr/>
          <p:nvPr userDrawn="1"/>
        </p:nvSpPr>
        <p:spPr bwMode="auto">
          <a:xfrm>
            <a:off x="0" y="-1"/>
            <a:ext cx="6275388" cy="6858000"/>
          </a:xfrm>
          <a:prstGeom prst="rect">
            <a:avLst/>
          </a:prstGeom>
          <a:gradFill>
            <a:gsLst>
              <a:gs pos="6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327777242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5E0F0B2-06FB-E449-A0E9-9299E25AD56D}" type="datetime1">
              <a:rPr lang="en-GB"/>
              <a:t>26/01/2026</a:t>
            </a:fld>
            <a:endParaRPr lang="en-GB"/>
          </a:p>
        </p:txBody>
      </p:sp>
      <p:sp>
        <p:nvSpPr>
          <p:cNvPr id="1142177776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38335696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89327248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754221275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9564610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29162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702757294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439211168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520487" name="Rectangle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7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083624063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D488086D-EEA1-CF4E-B791-0B497494499F}" type="datetime1">
              <a:rPr lang="en-GB"/>
              <a:t>26/01/2026</a:t>
            </a:fld>
            <a:endParaRPr lang="en-GB"/>
          </a:p>
        </p:txBody>
      </p:sp>
      <p:sp>
        <p:nvSpPr>
          <p:cNvPr id="1024332587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131192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297211165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1200753900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04131606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4"/>
            <a:ext cx="9288001" cy="68946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1900935777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686229913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482381154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946592939" name="Text Placeholder 15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1202233"/>
            <a:ext cx="9288001" cy="635639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1646930259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783455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50233878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E1661ABF-B6C1-304A-B785-E576099AC068}" type="datetime1">
              <a:rPr lang="en-GB"/>
              <a:t>26/01/2026</a:t>
            </a:fld>
            <a:endParaRPr lang="en-GB"/>
          </a:p>
        </p:txBody>
      </p:sp>
      <p:sp>
        <p:nvSpPr>
          <p:cNvPr id="16470608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74904277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95362415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141029525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68621307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575" cy="68947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437993074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1476957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90345513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394262010" name="Text Placeholder 13"/>
          <p:cNvSpPr>
            <a:spLocks noGrp="1"/>
          </p:cNvSpPr>
          <p:nvPr>
            <p:ph type="body" sz="quarter" idx="16"/>
          </p:nvPr>
        </p:nvSpPr>
        <p:spPr bwMode="auto">
          <a:xfrm>
            <a:off x="479425" y="1202233"/>
            <a:ext cx="11233150" cy="679907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1932305482" name="Textplatzhalter 11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479426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478359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205984868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5E4262CA-21A9-4E4D-8E7E-5DF8639F2343}" type="datetime1">
              <a:rPr lang="en-GB"/>
              <a:t>26/01/2026</a:t>
            </a:fld>
            <a:endParaRPr lang="en-GB"/>
          </a:p>
        </p:txBody>
      </p:sp>
      <p:sp>
        <p:nvSpPr>
          <p:cNvPr id="16058603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62996917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36233898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425" y="1448780"/>
            <a:ext cx="11233150" cy="354558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5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Closing statement</a:t>
            </a:r>
            <a:endParaRPr/>
          </a:p>
        </p:txBody>
      </p:sp>
      <p:pic>
        <p:nvPicPr>
          <p:cNvPr id="2122901246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787349146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725761068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95273587" name="Textplatzhalter 9"/>
          <p:cNvSpPr>
            <a:spLocks noChangeAspect="1" noGrp="1"/>
          </p:cNvSpPr>
          <p:nvPr>
            <p:ph type="body" sz="quarter" idx="18" hasCustomPrompt="1"/>
          </p:nvPr>
        </p:nvSpPr>
        <p:spPr bwMode="auto">
          <a:xfrm>
            <a:off x="5272721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713940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C25F2DB8-05D3-784A-98E0-7A06DBBA287E}" type="datetime1">
              <a:rPr lang="en-GB"/>
              <a:t>26/01/2026</a:t>
            </a:fld>
            <a:endParaRPr lang="en-GB"/>
          </a:p>
        </p:txBody>
      </p:sp>
      <p:sp>
        <p:nvSpPr>
          <p:cNvPr id="46780790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3656746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59875545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935020766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3528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1101617972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3528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787739508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224369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accent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856766438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291919752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91736574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6302203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263054" name="Rectangle 4"/>
          <p:cNvSpPr/>
          <p:nvPr userDrawn="1"/>
        </p:nvSpPr>
        <p:spPr bwMode="auto">
          <a:xfrm>
            <a:off x="0" y="-1"/>
            <a:ext cx="4572000" cy="6858000"/>
          </a:xfrm>
          <a:prstGeom prst="rect">
            <a:avLst/>
          </a:prstGeom>
          <a:gradFill>
            <a:gsLst>
              <a:gs pos="58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676405109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64705823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70858007" name="Image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964834185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5" y="2407206"/>
            <a:ext cx="3708362" cy="564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366172391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4" y="512764"/>
            <a:ext cx="3708363" cy="177765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316898899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3726139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477601079" name="Datumsplatzhalter 3"/>
          <p:cNvSpPr>
            <a:spLocks noGrp="1"/>
          </p:cNvSpPr>
          <p:nvPr>
            <p:ph type="dt" sz="half" idx="15"/>
          </p:nvPr>
        </p:nvSpPr>
        <p:spPr bwMode="auto">
          <a:xfrm>
            <a:off x="479424" y="3112945"/>
            <a:ext cx="3708361" cy="287337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1373977305" name="Grafik 11"/>
          <p:cNvSpPr>
            <a:spLocks noChangeAspect="1"/>
          </p:cNvSpPr>
          <p:nvPr userDrawn="1"/>
        </p:nvSpPr>
        <p:spPr bwMode="auto">
          <a:xfrm>
            <a:off x="479425" y="5824533"/>
            <a:ext cx="1778400" cy="520703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197811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56C5AA-B723-1B46-A200-44A840E6773F}" type="datetime1">
              <a:rPr lang="en-GB"/>
              <a:t>26/01/2026</a:t>
            </a:fld>
            <a:endParaRPr lang="en-GB"/>
          </a:p>
        </p:txBody>
      </p:sp>
      <p:sp>
        <p:nvSpPr>
          <p:cNvPr id="143745299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1835344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92283453" name="Conten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5" y="1807200"/>
            <a:ext cx="11232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008887449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15395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603AA2-B5CF-DF42-BFD7-E438A8E61E16}" type="datetime1">
              <a:rPr lang="en-GB"/>
              <a:t>26/01/2026</a:t>
            </a:fld>
            <a:endParaRPr lang="en-GB"/>
          </a:p>
        </p:txBody>
      </p:sp>
      <p:sp>
        <p:nvSpPr>
          <p:cNvPr id="210005074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46759779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049909337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6276575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668885984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844740750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Content 3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394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3BE2844-2F76-E644-A845-460A05DF696C}" type="datetime1">
              <a:rPr lang="en-GB"/>
              <a:t>26/01/2026</a:t>
            </a:fld>
            <a:endParaRPr lang="en-GB"/>
          </a:p>
        </p:txBody>
      </p:sp>
      <p:sp>
        <p:nvSpPr>
          <p:cNvPr id="21198010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99885631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62797822" name="Content right"/>
          <p:cNvSpPr>
            <a:spLocks noGrp="1"/>
          </p:cNvSpPr>
          <p:nvPr>
            <p:ph sz="quarter" idx="15" hasCustomPrompt="1"/>
          </p:nvPr>
        </p:nvSpPr>
        <p:spPr bwMode="auto">
          <a:xfrm>
            <a:off x="8184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663208788" name="Content center"/>
          <p:cNvSpPr>
            <a:spLocks noGrp="1"/>
          </p:cNvSpPr>
          <p:nvPr>
            <p:ph sz="quarter" idx="14" hasCustomPrompt="1"/>
          </p:nvPr>
        </p:nvSpPr>
        <p:spPr bwMode="auto">
          <a:xfrm>
            <a:off x="4332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93527959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32013900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3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957766" name="Text Placehold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332287" y="1816649"/>
            <a:ext cx="3527425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825326928" name="Text Placehold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185149" y="1816651"/>
            <a:ext cx="3527425" cy="452858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19127993" name="Text Placehold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6" y="1816651"/>
            <a:ext cx="3527424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8641296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630F2DB-F57A-AF4E-AE6C-A93AEBE3F34F}" type="datetime1">
              <a:rPr lang="en-GB"/>
              <a:t>26/01/2026</a:t>
            </a:fld>
            <a:endParaRPr lang="en-GB"/>
          </a:p>
        </p:txBody>
      </p:sp>
      <p:sp>
        <p:nvSpPr>
          <p:cNvPr id="170378613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67941156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4103573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4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704550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1808162"/>
            <a:ext cx="2555266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2049117430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359151" y="1808162"/>
            <a:ext cx="2556850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556421717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75389" y="1808162"/>
            <a:ext cx="2557461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683925011" name="Text Placeholder 1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156699" y="1808162"/>
            <a:ext cx="2555875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97022728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754A01-68C8-6244-A7C0-65979CD3F425}" type="datetime1">
              <a:rPr lang="en-GB"/>
              <a:t>26/01/2026</a:t>
            </a:fld>
            <a:endParaRPr lang="en-GB"/>
          </a:p>
        </p:txBody>
      </p:sp>
      <p:sp>
        <p:nvSpPr>
          <p:cNvPr id="20792490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56677020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638542964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5 Step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2315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BFC4CD-1D60-AC45-8637-25ABD31243B7}" type="datetime1">
              <a:rPr lang="en-GB"/>
              <a:t>26/01/2026</a:t>
            </a:fld>
            <a:endParaRPr lang="en-GB"/>
          </a:p>
        </p:txBody>
      </p:sp>
      <p:sp>
        <p:nvSpPr>
          <p:cNvPr id="132359397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42188414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39782718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888609793" name="Text Placeholder 5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965233213" name="Text Placeholder 5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57144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2</a:t>
            </a:r>
            <a:endParaRPr/>
          </a:p>
        </p:txBody>
      </p:sp>
      <p:sp>
        <p:nvSpPr>
          <p:cNvPr id="1882822557" name="Text Placeholder 5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34288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437337965" name="Text Placeholder 5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311432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68803016" name="Text Placeholder 5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88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5</a:t>
            </a:r>
            <a:endParaRPr/>
          </a:p>
        </p:txBody>
      </p:sp>
      <p:sp>
        <p:nvSpPr>
          <p:cNvPr id="1541516461" name="Text Placeholder 7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6651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824396364" name="Text Placeholder 70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909507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144042531" name="Text Placeholder 70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32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</a:t>
            </a:r>
            <a:r>
              <a:rPr lang="en-GB" b="0"/>
              <a:t> </a:t>
            </a:r>
            <a:r>
              <a:rPr lang="en-GB" b="0"/>
              <a:t>tristique</a:t>
            </a:r>
            <a:r>
              <a:rPr lang="en-GB" b="0"/>
              <a:t>, </a:t>
            </a:r>
            <a:r>
              <a:rPr lang="en-GB" b="0"/>
              <a:t>orci</a:t>
            </a:r>
            <a:r>
              <a:rPr lang="en-GB" b="0"/>
              <a:t> </a:t>
            </a:r>
            <a:r>
              <a:rPr lang="en-GB" b="0"/>
              <a:t>nec</a:t>
            </a:r>
            <a:r>
              <a:rPr lang="en-GB" b="0"/>
              <a:t> </a:t>
            </a:r>
            <a:r>
              <a:rPr lang="en-GB" b="0"/>
              <a:t>mollis</a:t>
            </a:r>
            <a:r>
              <a:rPr lang="en-GB" b="0"/>
              <a:t> </a:t>
            </a:r>
            <a:r>
              <a:rPr lang="en-GB" b="0"/>
              <a:t>aliquet</a:t>
            </a:r>
            <a:r>
              <a:rPr lang="en-GB" b="0"/>
              <a:t>, </a:t>
            </a:r>
            <a:r>
              <a:rPr lang="en-GB" b="0"/>
              <a:t>tortor</a:t>
            </a:r>
            <a:r>
              <a:rPr lang="en-GB" b="0"/>
              <a:t> </a:t>
            </a:r>
            <a:r>
              <a:rPr lang="en-GB" b="0"/>
              <a:t>velit</a:t>
            </a:r>
            <a:r>
              <a:rPr lang="en-GB" b="0"/>
              <a:t> </a:t>
            </a:r>
            <a:r>
              <a:rPr lang="en-GB" b="0"/>
              <a:t>blandit</a:t>
            </a:r>
            <a:r>
              <a:rPr lang="en-GB" b="0"/>
              <a:t> </a:t>
            </a:r>
            <a:r>
              <a:rPr lang="en-GB" b="0"/>
              <a:t>urna</a:t>
            </a:r>
            <a:r>
              <a:rPr lang="en-GB" b="0"/>
              <a:t>, </a:t>
            </a:r>
            <a:r>
              <a:rPr lang="en-GB" b="0"/>
              <a:t>sed</a:t>
            </a:r>
            <a:r>
              <a:rPr lang="en-GB" b="0"/>
              <a:t> gravida </a:t>
            </a:r>
            <a:r>
              <a:rPr lang="en-GB" b="0"/>
              <a:t>odio</a:t>
            </a:r>
            <a:r>
              <a:rPr lang="en-GB" b="0"/>
              <a:t> </a:t>
            </a:r>
            <a:r>
              <a:rPr lang="en-GB" b="0"/>
              <a:t>quam</a:t>
            </a:r>
            <a:r>
              <a:rPr lang="en-GB" b="0"/>
              <a:t> </a:t>
            </a:r>
            <a:r>
              <a:rPr lang="en-GB" b="0"/>
              <a:t>ut</a:t>
            </a:r>
            <a:r>
              <a:rPr lang="en-GB" b="0"/>
              <a:t> </a:t>
            </a:r>
            <a:r>
              <a:rPr lang="en-GB" b="0"/>
              <a:t>leo</a:t>
            </a:r>
            <a:r>
              <a:rPr lang="en-GB" b="0"/>
              <a:t>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932014493" name="Text Placeholder 7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63795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70933797" name="Text Placeholder 7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9740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1748489" name="Titelplatzhalter 1"/>
          <p:cNvSpPr>
            <a:spLocks noGrp="1"/>
          </p:cNvSpPr>
          <p:nvPr>
            <p:ph type="title"/>
          </p:nvPr>
        </p:nvSpPr>
        <p:spPr bwMode="gray">
          <a:xfrm>
            <a:off x="480000" y="512763"/>
            <a:ext cx="11232000" cy="886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957599320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80000" y="1808163"/>
            <a:ext cx="11232000" cy="41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  <a:p>
            <a:pPr lvl="5">
              <a:defRPr/>
            </a:pPr>
            <a:r>
              <a:rPr lang="en-GB"/>
              <a:t>Text</a:t>
            </a:r>
            <a:endParaRPr/>
          </a:p>
          <a:p>
            <a:pPr lvl="6">
              <a:defRPr/>
            </a:pPr>
            <a:r>
              <a:rPr lang="en-GB"/>
              <a:t>Text</a:t>
            </a:r>
            <a:endParaRPr/>
          </a:p>
          <a:p>
            <a:pPr lvl="7">
              <a:defRPr/>
            </a:pPr>
            <a:r>
              <a:rPr lang="en-GB"/>
              <a:t>Text</a:t>
            </a:r>
            <a:endParaRPr/>
          </a:p>
          <a:p>
            <a:pPr lvl="8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13836411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983998" y="6526212"/>
            <a:ext cx="1188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72135396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0000" y="6526212"/>
            <a:ext cx="5436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117161590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51999" y="6526212"/>
            <a:ext cx="360001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77116042" name="empower - DO NOT DELETE!!!" hidden="1"/>
          <p:cNvSpPr/>
          <p:nvPr userDrawn="1"/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lvl="0"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de-DE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1" hdr="0" sldNum="1"/>
  <p:txStyles>
    <p:titleStyle>
      <a:lvl1pPr algn="l" defTabSz="540000" rtl="0">
        <a:lnSpc>
          <a:spcPct val="90000"/>
        </a:lnSpc>
        <a:spcBef>
          <a:spcPts val="0"/>
        </a:spcBef>
        <a:buNone/>
        <a:defRPr sz="3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None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13017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15240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17335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espboards.dev/esp32/esp32-s3-zero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circuitpython.org/board/waveshare_esp32_s3_zero/" TargetMode="External"/><Relationship Id="rId7" Type="http://schemas.openxmlformats.org/officeDocument/2006/relationships/image" Target="../media/image3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microsoft.com/office/2007/relationships/media" Target="../media/media3.mp3"/><Relationship Id="rId6" Type="http://schemas.openxmlformats.org/officeDocument/2006/relationships/audio" Target="../media/media3.mp3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933682" name="Subtitle 3"/>
          <p:cNvSpPr>
            <a:spLocks noGrp="1"/>
          </p:cNvSpPr>
          <p:nvPr>
            <p:ph type="subTitle" idx="1"/>
          </p:nvPr>
        </p:nvSpPr>
        <p:spPr bwMode="auto">
          <a:xfrm>
            <a:off x="479374" y="4854920"/>
            <a:ext cx="5616575" cy="1056341"/>
          </a:xfrm>
        </p:spPr>
        <p:txBody>
          <a:bodyPr/>
          <a:lstStyle/>
          <a:p>
            <a:pPr>
              <a:tabLst>
                <a:tab pos="4122738" algn="l"/>
              </a:tabLst>
              <a:defRPr/>
            </a:pPr>
            <a:r>
              <a:rPr lang="hu-HU"/>
              <a:t>AFÜ – Szakmai óra #5</a:t>
            </a:r>
            <a:endParaRPr lang="hu-HU"/>
          </a:p>
        </p:txBody>
      </p:sp>
      <p:sp>
        <p:nvSpPr>
          <p:cNvPr id="91847568" name="Title 4"/>
          <p:cNvSpPr>
            <a:spLocks noGrp="1"/>
          </p:cNvSpPr>
          <p:nvPr>
            <p:ph type="ctrTitle"/>
          </p:nvPr>
        </p:nvSpPr>
        <p:spPr bwMode="auto">
          <a:xfrm flipH="0" flipV="0">
            <a:off x="479423" y="512761"/>
            <a:ext cx="11311584" cy="1952532"/>
          </a:xfrm>
        </p:spPr>
        <p:txBody>
          <a:bodyPr/>
          <a:lstStyle/>
          <a:p>
            <a:pPr>
              <a:defRPr/>
            </a:pPr>
            <a:r>
              <a:rPr lang="hu-HU"/>
              <a:t>KÖF megszakító</a:t>
            </a:r>
            <a:r>
              <a:rPr lang="hu-HU"/>
              <a:t> motorblokk</a:t>
            </a:r>
            <a:br>
              <a:rPr lang="hu-HU"/>
            </a:br>
            <a:r>
              <a:rPr lang="hu-HU"/>
              <a:t>vizsgálat</a:t>
            </a:r>
            <a:endParaRPr lang="hu-HU"/>
          </a:p>
        </p:txBody>
      </p:sp>
      <p:sp>
        <p:nvSpPr>
          <p:cNvPr id="1254589118" name="Datumsplatzhalter 1"/>
          <p:cNvSpPr>
            <a:spLocks noGrp="1"/>
          </p:cNvSpPr>
          <p:nvPr>
            <p:ph type="dt" sz="half" idx="14"/>
          </p:nvPr>
        </p:nvSpPr>
        <p:spPr bwMode="auto">
          <a:xfrm>
            <a:off x="479374" y="6050858"/>
            <a:ext cx="1299984" cy="366479"/>
          </a:xfrm>
        </p:spPr>
        <p:txBody>
          <a:bodyPr/>
          <a:lstStyle/>
          <a:p>
            <a:pPr>
              <a:defRPr/>
            </a:pPr>
            <a:r>
              <a:rPr lang="hu-HU"/>
              <a:t>2026-02-06</a:t>
            </a:r>
            <a:endParaRPr lang="hu-HU"/>
          </a:p>
        </p:txBody>
      </p:sp>
      <p:pic>
        <p:nvPicPr>
          <p:cNvPr id="79453673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538120" y="1876707"/>
            <a:ext cx="3280019" cy="4288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412580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896460" cy="505751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felépítése</a:t>
            </a:r>
            <a:endParaRPr/>
          </a:p>
        </p:txBody>
      </p:sp>
      <p:sp>
        <p:nvSpPr>
          <p:cNvPr id="658228167" name="Szabadkézi sokszög: alakzat 24"/>
          <p:cNvSpPr/>
          <p:nvPr/>
        </p:nvSpPr>
        <p:spPr bwMode="auto">
          <a:xfrm>
            <a:off x="830990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9"/>
              </a:spcAft>
              <a:defRPr/>
            </a:pPr>
            <a:endParaRPr lang="hu-HU" sz="1400"/>
          </a:p>
        </p:txBody>
      </p:sp>
      <p:sp>
        <p:nvSpPr>
          <p:cNvPr id="1801895525" name="Szabadkézi sokszög: alakzat 31"/>
          <p:cNvSpPr/>
          <p:nvPr/>
        </p:nvSpPr>
        <p:spPr bwMode="auto">
          <a:xfrm>
            <a:off x="4275779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2213033 h 3653627"/>
              <a:gd name="connsiteX13" fmla="*/ 175 w 3074600"/>
              <a:gd name="connsiteY13" fmla="*/ 2212978 h 3653627"/>
              <a:gd name="connsiteX14" fmla="*/ 256142 w 3074600"/>
              <a:gd name="connsiteY14" fmla="*/ 1826813 h 3653627"/>
              <a:gd name="connsiteX15" fmla="*/ 175 w 3074600"/>
              <a:gd name="connsiteY15" fmla="*/ 1440648 h 3653627"/>
              <a:gd name="connsiteX16" fmla="*/ 0 w 3074600"/>
              <a:gd name="connsiteY16" fmla="*/ 1440594 h 3653627"/>
              <a:gd name="connsiteX17" fmla="*/ 0 w 3074600"/>
              <a:gd name="connsiteY17" fmla="*/ 512444 h 3653627"/>
              <a:gd name="connsiteX18" fmla="*/ 512444 w 3074600"/>
              <a:gd name="connsiteY18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3033"/>
                </a:lnTo>
                <a:lnTo>
                  <a:pt x="175" y="2212978"/>
                </a:lnTo>
                <a:cubicBezTo>
                  <a:pt x="150596" y="2149356"/>
                  <a:pt x="256142" y="2000411"/>
                  <a:pt x="256142" y="1826813"/>
                </a:cubicBezTo>
                <a:cubicBezTo>
                  <a:pt x="256142" y="1653216"/>
                  <a:pt x="150596" y="1504271"/>
                  <a:pt x="175" y="1440648"/>
                </a:cubicBezTo>
                <a:lnTo>
                  <a:pt x="0" y="1440594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9"/>
              </a:spcAft>
              <a:defRPr/>
            </a:pPr>
            <a:endParaRPr lang="hu-HU" sz="1400"/>
          </a:p>
        </p:txBody>
      </p:sp>
      <p:sp>
        <p:nvSpPr>
          <p:cNvPr id="1048659386" name="Szabadkézi sokszög: alakzat 30"/>
          <p:cNvSpPr/>
          <p:nvPr/>
        </p:nvSpPr>
        <p:spPr bwMode="auto">
          <a:xfrm>
            <a:off x="7720567" y="1979528"/>
            <a:ext cx="3375340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3141183 h 3653627"/>
              <a:gd name="connsiteX4" fmla="*/ 2562156 w 3074600"/>
              <a:gd name="connsiteY4" fmla="*/ 3653627 h 3653627"/>
              <a:gd name="connsiteX5" fmla="*/ 512444 w 3074600"/>
              <a:gd name="connsiteY5" fmla="*/ 3653627 h 3653627"/>
              <a:gd name="connsiteX6" fmla="*/ 0 w 3074600"/>
              <a:gd name="connsiteY6" fmla="*/ 3141183 h 3653627"/>
              <a:gd name="connsiteX7" fmla="*/ 0 w 3074600"/>
              <a:gd name="connsiteY7" fmla="*/ 2217004 h 3653627"/>
              <a:gd name="connsiteX8" fmla="*/ 12970 w 3074600"/>
              <a:gd name="connsiteY8" fmla="*/ 2212978 h 3653627"/>
              <a:gd name="connsiteX9" fmla="*/ 268937 w 3074600"/>
              <a:gd name="connsiteY9" fmla="*/ 1826813 h 3653627"/>
              <a:gd name="connsiteX10" fmla="*/ 12970 w 3074600"/>
              <a:gd name="connsiteY10" fmla="*/ 1440648 h 3653627"/>
              <a:gd name="connsiteX11" fmla="*/ 0 w 3074600"/>
              <a:gd name="connsiteY11" fmla="*/ 1436622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7004"/>
                </a:lnTo>
                <a:lnTo>
                  <a:pt x="12970" y="2212978"/>
                </a:lnTo>
                <a:cubicBezTo>
                  <a:pt x="163391" y="2149356"/>
                  <a:pt x="268937" y="2000411"/>
                  <a:pt x="268937" y="1826813"/>
                </a:cubicBezTo>
                <a:cubicBezTo>
                  <a:pt x="268937" y="1653216"/>
                  <a:pt x="163391" y="1504271"/>
                  <a:pt x="12970" y="1440648"/>
                </a:cubicBezTo>
                <a:lnTo>
                  <a:pt x="0" y="1436622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9"/>
              </a:spcAft>
              <a:defRPr/>
            </a:pPr>
            <a:endParaRPr lang="hu-HU" sz="1400"/>
          </a:p>
        </p:txBody>
      </p:sp>
      <p:sp>
        <p:nvSpPr>
          <p:cNvPr id="172116118" name="TextBox 41"/>
          <p:cNvSpPr txBox="1"/>
          <p:nvPr/>
        </p:nvSpPr>
        <p:spPr bwMode="gray">
          <a:xfrm>
            <a:off x="909388" y="3511935"/>
            <a:ext cx="2917802" cy="1499940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Mikrovezérlő</a:t>
            </a:r>
            <a:endParaRPr/>
          </a:p>
          <a:p>
            <a:pPr algn="ctr" defTabSz="1219169">
              <a:defRPr/>
            </a:pPr>
            <a:endParaRPr lang="hu-HU" sz="1000"/>
          </a:p>
          <a:p>
            <a:pPr algn="ctr" defTabSz="1219169">
              <a:defRPr/>
            </a:pPr>
            <a:r>
              <a:rPr lang="hu-HU" sz="1600"/>
              <a:t>ESP32-S3 </a:t>
            </a:r>
            <a:r>
              <a:rPr lang="hu-HU" sz="1600"/>
              <a:t>Zero</a:t>
            </a:r>
            <a:endParaRPr lang="hu-HU" sz="1600"/>
          </a:p>
          <a:p>
            <a:pPr algn="ctr" defTabSz="1219169">
              <a:defRPr/>
            </a:pPr>
            <a:endParaRPr lang="hu-HU" sz="1600"/>
          </a:p>
          <a:p>
            <a:pPr algn="ctr" defTabSz="1219169">
              <a:defRPr/>
            </a:pPr>
            <a:r>
              <a:rPr lang="en-US" sz="1600" u="sng">
                <a:hlinkClick r:id="rId3" tooltip=""/>
              </a:rPr>
              <a:t>Development Board</a:t>
            </a:r>
            <a:r>
              <a:rPr lang="hu-HU" sz="1600" u="sng">
                <a:hlinkClick r:id="rId3" tooltip=""/>
              </a:rPr>
              <a:t> </a:t>
            </a:r>
            <a:r>
              <a:rPr lang="en-US" sz="1600" u="sng">
                <a:hlinkClick r:id="rId3" tooltip=""/>
              </a:rPr>
              <a:t>Specs</a:t>
            </a:r>
            <a:endParaRPr lang="hu-HU" sz="2150">
              <a:solidFill>
                <a:srgbClr val="262626"/>
              </a:solidFill>
              <a:latin typeface="EON Brix Sans Black"/>
            </a:endParaRPr>
          </a:p>
        </p:txBody>
      </p:sp>
      <p:sp>
        <p:nvSpPr>
          <p:cNvPr id="1962473708" name="TextBox 42"/>
          <p:cNvSpPr txBox="1"/>
          <p:nvPr/>
        </p:nvSpPr>
        <p:spPr bwMode="gray">
          <a:xfrm>
            <a:off x="4375946" y="3511935"/>
            <a:ext cx="3011511" cy="1987619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Szoftver</a:t>
            </a:r>
            <a:endParaRPr/>
          </a:p>
          <a:p>
            <a:pPr algn="ctr" defTabSz="1219169">
              <a:defRPr/>
            </a:pPr>
            <a:endParaRPr lang="hu-HU" sz="1000">
              <a:solidFill>
                <a:srgbClr val="262626"/>
              </a:solidFill>
              <a:latin typeface="EON Brix Sans Black"/>
            </a:endParaRPr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CircuitPython</a:t>
            </a:r>
            <a:r>
              <a:rPr lang="hu-HU" sz="1600"/>
              <a:t> 10.x</a:t>
            </a:r>
            <a:endParaRPr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Ai Studio</a:t>
            </a:r>
            <a:r>
              <a:rPr lang="hu-HU" sz="1600"/>
              <a:t>, GPT, </a:t>
            </a:r>
            <a:r>
              <a:rPr lang="hu-HU" sz="1600"/>
              <a:t>Copilot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MU Editor, Thonny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Visual Studio Code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GitHub - verziókövetés</a:t>
            </a:r>
            <a:endParaRPr lang="hu-HU" sz="1850">
              <a:solidFill>
                <a:srgbClr val="262626"/>
              </a:solidFill>
              <a:latin typeface="EON Brix Sans"/>
            </a:endParaRPr>
          </a:p>
        </p:txBody>
      </p:sp>
      <p:sp>
        <p:nvSpPr>
          <p:cNvPr id="677216089" name="Ellipszis 25"/>
          <p:cNvSpPr/>
          <p:nvPr/>
        </p:nvSpPr>
        <p:spPr bwMode="auto">
          <a:xfrm>
            <a:off x="3787134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9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1213115267" name="Ellipszis 25"/>
          <p:cNvSpPr/>
          <p:nvPr/>
        </p:nvSpPr>
        <p:spPr bwMode="auto">
          <a:xfrm>
            <a:off x="7254353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9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425821479" name=""/>
          <p:cNvSpPr txBox="1"/>
          <p:nvPr/>
        </p:nvSpPr>
        <p:spPr bwMode="auto">
          <a:xfrm rot="0" flipH="0" flipV="0">
            <a:off x="3856422" y="3460308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+</a:t>
            </a:r>
            <a:endParaRPr/>
          </a:p>
        </p:txBody>
      </p:sp>
      <p:sp>
        <p:nvSpPr>
          <p:cNvPr id="237045402" name=""/>
          <p:cNvSpPr txBox="1"/>
          <p:nvPr/>
        </p:nvSpPr>
        <p:spPr bwMode="auto">
          <a:xfrm rot="0" flipH="0" flipV="0">
            <a:off x="7323461" y="3460308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=</a:t>
            </a:r>
            <a:endParaRPr/>
          </a:p>
        </p:txBody>
      </p:sp>
      <p:pic>
        <p:nvPicPr>
          <p:cNvPr id="87286100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430077" y="2102235"/>
            <a:ext cx="1876424" cy="1409699"/>
          </a:xfrm>
          <a:prstGeom prst="rect">
            <a:avLst/>
          </a:prstGeom>
        </p:spPr>
      </p:pic>
      <p:pic>
        <p:nvPicPr>
          <p:cNvPr id="136140988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4708179" y="2219324"/>
            <a:ext cx="2209799" cy="971550"/>
          </a:xfrm>
          <a:prstGeom prst="rect">
            <a:avLst/>
          </a:prstGeom>
        </p:spPr>
      </p:pic>
      <p:sp>
        <p:nvSpPr>
          <p:cNvPr id="1568632935" name=""/>
          <p:cNvSpPr txBox="1"/>
          <p:nvPr/>
        </p:nvSpPr>
        <p:spPr bwMode="auto">
          <a:xfrm rot="0" flipH="0" flipV="0">
            <a:off x="2416506" y="6237149"/>
            <a:ext cx="355866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de-DE" sz="1000" b="0" i="0" u="sng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  <a:hlinkClick r:id="rId6" tooltip=""/>
              </a:rPr>
              <a:t>https://circuitpython.org/board/waveshare_esp32_s3_zero/</a:t>
            </a:r>
            <a:endParaRPr sz="1200" b="0" i="0" u="none" strike="noStrike" cap="none" spc="0">
              <a:solidFill>
                <a:schemeClr val="tx1"/>
              </a:solidFill>
              <a:latin typeface="EON Brix Sans"/>
              <a:cs typeface="EON Brix Sans"/>
            </a:endParaRPr>
          </a:p>
        </p:txBody>
      </p:sp>
      <p:pic>
        <p:nvPicPr>
          <p:cNvPr id="764039394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8149968" y="2705099"/>
            <a:ext cx="2668937" cy="1983989"/>
          </a:xfrm>
          <a:prstGeom prst="rect">
            <a:avLst/>
          </a:prstGeom>
        </p:spPr>
      </p:pic>
      <p:sp>
        <p:nvSpPr>
          <p:cNvPr id="669500003" name=""/>
          <p:cNvSpPr txBox="1"/>
          <p:nvPr/>
        </p:nvSpPr>
        <p:spPr bwMode="auto">
          <a:xfrm rot="0" flipH="0" flipV="0">
            <a:off x="11544798" y="6366870"/>
            <a:ext cx="437871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7690FD96-2E0F-1A0F-5E49-C955DFC4507A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9321049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9030674" y="3361420"/>
            <a:ext cx="2476499" cy="2794661"/>
          </a:xfrm>
          <a:prstGeom prst="rect">
            <a:avLst/>
          </a:prstGeom>
        </p:spPr>
      </p:pic>
      <p:sp>
        <p:nvSpPr>
          <p:cNvPr id="359955298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5359799" cy="506412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építése</a:t>
            </a:r>
            <a:r>
              <a:rPr lang="hu-HU"/>
              <a:t> - DIY</a:t>
            </a:r>
            <a:endParaRPr/>
          </a:p>
        </p:txBody>
      </p:sp>
      <p:pic>
        <p:nvPicPr>
          <p:cNvPr id="81149485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7972717" y="446087"/>
            <a:ext cx="3162981" cy="1849127"/>
          </a:xfrm>
          <a:prstGeom prst="rect">
            <a:avLst/>
          </a:prstGeom>
        </p:spPr>
      </p:pic>
      <p:pic>
        <p:nvPicPr>
          <p:cNvPr id="107488676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724990" y="3006150"/>
            <a:ext cx="1743075" cy="2505074"/>
          </a:xfrm>
          <a:prstGeom prst="rect">
            <a:avLst/>
          </a:prstGeom>
        </p:spPr>
      </p:pic>
      <p:pic>
        <p:nvPicPr>
          <p:cNvPr id="243075477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79999" y="1724256"/>
            <a:ext cx="5711316" cy="4098449"/>
          </a:xfrm>
          <a:prstGeom prst="rect">
            <a:avLst/>
          </a:prstGeom>
        </p:spPr>
      </p:pic>
      <p:sp>
        <p:nvSpPr>
          <p:cNvPr id="685877228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5810C5BE-BB50-0875-E0FB-A3B49BBD0691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74804613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303324" y="1357122"/>
            <a:ext cx="4117250" cy="4724175"/>
          </a:xfrm>
          <a:prstGeom prst="rect">
            <a:avLst/>
          </a:prstGeom>
        </p:spPr>
      </p:pic>
      <p:sp>
        <p:nvSpPr>
          <p:cNvPr id="679626549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083199" cy="506412"/>
          </a:xfrm>
        </p:spPr>
        <p:txBody>
          <a:bodyPr/>
          <a:lstStyle/>
          <a:p>
            <a:pPr>
              <a:defRPr/>
            </a:pPr>
            <a:r>
              <a:rPr lang="hu-HU"/>
              <a:t>A szoftver</a:t>
            </a:r>
            <a:endParaRPr/>
          </a:p>
        </p:txBody>
      </p:sp>
      <p:pic>
        <p:nvPicPr>
          <p:cNvPr id="697780039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4574294" y="349872"/>
            <a:ext cx="2894280" cy="6066093"/>
          </a:xfrm>
          <a:prstGeom prst="rect">
            <a:avLst/>
          </a:prstGeom>
        </p:spPr>
      </p:pic>
      <p:sp>
        <p:nvSpPr>
          <p:cNvPr id="1351339597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8B030799-05A9-3091-E277-ED81F5055414}" type="slidenum">
              <a:rPr lang="en-GB" sz="900" b="1"/>
              <a:t/>
            </a:fld>
            <a:endParaRPr lang="en-GB"/>
          </a:p>
        </p:txBody>
      </p:sp>
      <p:pic>
        <p:nvPicPr>
          <p:cNvPr id="42490018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7880953" y="962817"/>
            <a:ext cx="3845336" cy="481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849004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16</a:t>
            </a:fld>
            <a:endParaRPr lang="en-GB"/>
          </a:p>
        </p:txBody>
      </p:sp>
      <p:sp>
        <p:nvSpPr>
          <p:cNvPr id="593760497" name="Content Placeholder 3"/>
          <p:cNvSpPr>
            <a:spLocks noGrp="1"/>
          </p:cNvSpPr>
          <p:nvPr>
            <p:ph sz="quarter" idx="14"/>
          </p:nvPr>
        </p:nvSpPr>
        <p:spPr bwMode="auto">
          <a:xfrm flipH="0" flipV="0">
            <a:off x="8183562" y="1807198"/>
            <a:ext cx="3647461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Mára már:</a:t>
            </a:r>
            <a:endParaRPr lang="hu-HU" b="1"/>
          </a:p>
          <a:p>
            <a:pPr>
              <a:defRPr/>
            </a:pPr>
            <a:endParaRPr lang="hu-HU" b="1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az információ megszerzése, hanem annak feldolgozás</a:t>
            </a:r>
            <a:r>
              <a:rPr lang="hu-HU"/>
              <a:t>a az igazi kihívás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egy ötlet megvalósítása okoz gondot, hanem egy igazán jó téma észrevétele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 lang="en-GB"/>
          </a:p>
        </p:txBody>
      </p:sp>
      <p:sp>
        <p:nvSpPr>
          <p:cNvPr id="2129057194" name="Title 4"/>
          <p:cNvSpPr>
            <a:spLocks noGrp="1"/>
          </p:cNvSpPr>
          <p:nvPr>
            <p:ph type="title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/>
          <a:p>
            <a:pPr>
              <a:defRPr/>
            </a:pPr>
            <a:r>
              <a:rPr lang="hu-HU"/>
              <a:t>Előre tekintés</a:t>
            </a:r>
            <a:endParaRPr/>
          </a:p>
        </p:txBody>
      </p:sp>
      <p:sp>
        <p:nvSpPr>
          <p:cNvPr id="1817257187" name="Text Placeholder 5"/>
          <p:cNvSpPr>
            <a:spLocks noGrp="1"/>
          </p:cNvSpPr>
          <p:nvPr>
            <p:ph type="body" sz="quarter" idx="17"/>
          </p:nvPr>
        </p:nvSpPr>
        <p:spPr bwMode="auto">
          <a:xfrm>
            <a:off x="480000" y="5759167"/>
            <a:ext cx="7092375" cy="151323"/>
          </a:xfrm>
        </p:spPr>
        <p:txBody>
          <a:bodyPr/>
          <a:lstStyle/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1755989806" name="Text Placeholder 8"/>
          <p:cNvSpPr>
            <a:spLocks noGrp="1"/>
          </p:cNvSpPr>
          <p:nvPr>
            <p:ph type="body" sz="quarter" idx="15"/>
          </p:nvPr>
        </p:nvSpPr>
        <p:spPr bwMode="auto">
          <a:xfrm>
            <a:off x="480000" y="512763"/>
            <a:ext cx="7092375" cy="302647"/>
          </a:xfrm>
        </p:spPr>
        <p:txBody>
          <a:bodyPr/>
          <a:lstStyle/>
          <a:p>
            <a:pPr>
              <a:defRPr/>
            </a:pPr>
            <a:r>
              <a:rPr lang="hu-HU"/>
              <a:t>Összegzés és záró gondolat elemértől</a:t>
            </a:r>
            <a:endParaRPr/>
          </a:p>
        </p:txBody>
      </p:sp>
      <p:sp>
        <p:nvSpPr>
          <p:cNvPr id="1346425104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3" y="1399159"/>
            <a:ext cx="7091800" cy="42620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8213380" name="Bildplatzhalter 23"/>
          <p:cNvPicPr>
            <a:picLocks noChangeAspect="1" noGrp="1"/>
          </p:cNvPicPr>
          <p:nvPr>
            <p:ph type="pic" sz="quarter" idx="15"/>
          </p:nvPr>
        </p:nvPicPr>
        <p:blipFill rotWithShape="1">
          <a:blip r:embed="rId3"/>
          <a:srcRect l="18750" t="0" r="18750" b="0"/>
          <a:stretch/>
        </p:blipFill>
        <p:spPr bwMode="auto">
          <a:xfrm flipH="0" flipV="0">
            <a:off x="4007999" y="0"/>
            <a:ext cx="8183999" cy="6858000"/>
          </a:xfrm>
        </p:spPr>
      </p:pic>
      <p:sp>
        <p:nvSpPr>
          <p:cNvPr id="1784198519" name="Text Placeholder 5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999" y="2865599"/>
            <a:ext cx="1143044" cy="302646"/>
          </a:xfrm>
        </p:spPr>
        <p:txBody>
          <a:bodyPr/>
          <a:lstStyle/>
          <a:p>
            <a:pPr>
              <a:defRPr/>
            </a:pPr>
            <a:r>
              <a:rPr lang="hu-HU"/>
              <a:t>Akár:</a:t>
            </a:r>
            <a:endParaRPr/>
          </a:p>
        </p:txBody>
      </p:sp>
      <p:sp>
        <p:nvSpPr>
          <p:cNvPr id="199965446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717970" cy="1769464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hu-HU"/>
              <a:t>Hogyan tovább?</a:t>
            </a:r>
            <a:endParaRPr/>
          </a:p>
        </p:txBody>
      </p:sp>
      <p:sp>
        <p:nvSpPr>
          <p:cNvPr id="1992916393" name="Text Placeholder 4"/>
          <p:cNvSpPr>
            <a:spLocks noGrp="1"/>
          </p:cNvSpPr>
          <p:nvPr/>
        </p:nvSpPr>
        <p:spPr bwMode="auto">
          <a:xfrm flipH="0" flipV="0">
            <a:off x="479998" y="3609974"/>
            <a:ext cx="3102375" cy="981074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Arial"/>
              <a:buNone/>
              <a:defRPr sz="1400" b="0">
                <a:solidFill>
                  <a:schemeClr val="accent1"/>
                </a:solidFill>
                <a:latin typeface="+mn-lt"/>
                <a:ea typeface="+mn-lt"/>
                <a:cs typeface="+mn-lt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820" indent="-239820">
              <a:buFont typeface="Arial"/>
              <a:buChar char="–"/>
              <a:defRPr/>
            </a:pPr>
            <a:r>
              <a:rPr lang="hu-HU"/>
              <a:t>egy megszakító gyorsteszt eszköz?</a:t>
            </a:r>
            <a:endParaRPr lang="hu-HU"/>
          </a:p>
          <a:p>
            <a:pPr marL="239820" indent="-239820">
              <a:buFont typeface="Arial"/>
              <a:buChar char="–"/>
              <a:defRPr/>
            </a:pPr>
            <a:r>
              <a:rPr lang="hu-HU"/>
              <a:t>mentsd meg DTIVA20?</a:t>
            </a:r>
            <a:endParaRPr/>
          </a:p>
          <a:p>
            <a:pPr marL="239820" indent="-239820">
              <a:buFont typeface="Arial"/>
              <a:buChar char="–"/>
              <a:defRPr/>
            </a:pPr>
            <a:r>
              <a:rPr lang="hu-HU"/>
              <a:t>???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107005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100573" y="2332832"/>
            <a:ext cx="2849992" cy="1225424"/>
          </a:xfrm>
        </p:spPr>
        <p:txBody>
          <a:bodyPr wrap="square"/>
          <a:lstStyle/>
          <a:p>
            <a:pPr>
              <a:defRPr/>
            </a:pPr>
            <a:r>
              <a:rPr lang="hu-HU" sz="1800" b="1"/>
              <a:t>Szereposztás: </a:t>
            </a:r>
            <a:endParaRPr sz="1800"/>
          </a:p>
          <a:p>
            <a:pPr>
              <a:defRPr/>
            </a:pPr>
            <a:r>
              <a:rPr lang="hu-HU" sz="1800"/>
              <a:t>Vasóriás - </a:t>
            </a:r>
            <a:r>
              <a:rPr lang="hu-HU" sz="1800"/>
              <a:t>KÖF megszakító</a:t>
            </a:r>
            <a:endParaRPr sz="1800"/>
          </a:p>
          <a:p>
            <a:pPr>
              <a:defRPr/>
            </a:pPr>
            <a:r>
              <a:rPr lang="hu-HU" sz="1800"/>
              <a:t>Kislány - 3D fogaskerék</a:t>
            </a:r>
            <a:endParaRPr lang="hu-HU" sz="1800"/>
          </a:p>
          <a:p>
            <a:pPr>
              <a:defRPr/>
            </a:pPr>
            <a:r>
              <a:rPr lang="hu-HU" sz="1800">
                <a:latin typeface="Asana"/>
                <a:ea typeface="Asana"/>
                <a:cs typeface="Asana"/>
              </a:rPr>
              <a:t>µ</a:t>
            </a:r>
            <a:r>
              <a:rPr lang="hu-HU" sz="1800"/>
              <a:t>manó - </a:t>
            </a:r>
            <a:r>
              <a:rPr lang="hu-HU" sz="1800"/>
              <a:t>ESP32 kontroller</a:t>
            </a:r>
            <a:endParaRPr lang="hu-HU" sz="1800"/>
          </a:p>
          <a:p>
            <a:pPr>
              <a:defRPr/>
            </a:pPr>
            <a:endParaRPr sz="1800"/>
          </a:p>
        </p:txBody>
      </p:sp>
      <p:sp>
        <p:nvSpPr>
          <p:cNvPr id="1952902526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5</a:t>
            </a:fld>
            <a:endParaRPr lang="en-GB"/>
          </a:p>
        </p:txBody>
      </p:sp>
      <p:sp>
        <p:nvSpPr>
          <p:cNvPr id="282151898" name="Content Placeholder 3"/>
          <p:cNvSpPr>
            <a:spLocks noGrp="1"/>
          </p:cNvSpPr>
          <p:nvPr>
            <p:ph sz="quarter" idx="13"/>
          </p:nvPr>
        </p:nvSpPr>
        <p:spPr bwMode="auto">
          <a:xfrm flipH="0" flipV="0">
            <a:off x="8100573" y="878189"/>
            <a:ext cx="2321714" cy="292692"/>
          </a:xfrm>
        </p:spPr>
        <p:txBody>
          <a:bodyPr/>
          <a:lstStyle/>
          <a:p>
            <a:pPr>
              <a:defRPr/>
            </a:pPr>
            <a:r>
              <a:rPr lang="hu-HU" b="1"/>
              <a:t>Írta:</a:t>
            </a:r>
            <a:r>
              <a:rPr lang="hu-HU"/>
              <a:t> Nothbuch Elemér</a:t>
            </a:r>
            <a:endParaRPr lang="en-GB"/>
          </a:p>
        </p:txBody>
      </p:sp>
      <p:sp>
        <p:nvSpPr>
          <p:cNvPr id="2089804686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651512" cy="511774"/>
          </a:xfrm>
        </p:spPr>
        <p:txBody>
          <a:bodyPr/>
          <a:lstStyle/>
          <a:p>
            <a:pPr>
              <a:defRPr/>
            </a:pPr>
            <a:r>
              <a:rPr lang="en-GB"/>
              <a:t>E</a:t>
            </a:r>
            <a:r>
              <a:rPr lang="hu-HU"/>
              <a:t>gy másfél perces mese</a:t>
            </a:r>
            <a:r>
              <a:rPr lang="en-GB"/>
              <a:t> </a:t>
            </a:r>
            <a:endParaRPr/>
          </a:p>
        </p:txBody>
      </p:sp>
      <p:pic>
        <p:nvPicPr>
          <p:cNvPr id="18798625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08706" y="3925737"/>
            <a:ext cx="10374583" cy="2231092"/>
          </a:xfrm>
          <a:prstGeom prst="rect">
            <a:avLst/>
          </a:prstGeom>
        </p:spPr>
      </p:pic>
      <p:pic>
        <p:nvPicPr>
          <p:cNvPr id="1244222573" name="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4"/>
          <a:stretch/>
        </p:blipFill>
        <p:spPr bwMode="auto">
          <a:xfrm flipH="0" flipV="0">
            <a:off x="5702801" y="1939636"/>
            <a:ext cx="786393" cy="786393"/>
          </a:xfrm>
          <a:prstGeom prst="rect">
            <a:avLst/>
          </a:prstGeom>
        </p:spPr>
      </p:pic>
      <p:sp>
        <p:nvSpPr>
          <p:cNvPr id="109475811" name="Footer Placeholder 1"/>
          <p:cNvSpPr>
            <a:spLocks noGrp="1"/>
          </p:cNvSpPr>
          <p:nvPr/>
        </p:nvSpPr>
        <p:spPr bwMode="auto">
          <a:xfrm flipH="0" flipV="0">
            <a:off x="479999" y="6526211"/>
            <a:ext cx="2554689" cy="138858"/>
          </a:xfr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1223024934" name="Content Placeholder 3"/>
          <p:cNvSpPr>
            <a:spLocks noGrp="1"/>
          </p:cNvSpPr>
          <p:nvPr/>
        </p:nvSpPr>
        <p:spPr bwMode="auto">
          <a:xfrm flipH="0" flipV="0">
            <a:off x="8100573" y="1577570"/>
            <a:ext cx="3339821" cy="292691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None/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b="1"/>
              <a:t>Forgatókönyv: </a:t>
            </a:r>
            <a:r>
              <a:rPr lang="hu-HU" b="0"/>
              <a:t>Sir KIT Byte-ON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296773" name="Text Placeholder 4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479998" y="1552511"/>
            <a:ext cx="1731604" cy="856753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accent1"/>
                </a:solidFill>
              </a:rPr>
              <a:t>A feladat áttekintése</a:t>
            </a:r>
            <a:endParaRPr/>
          </a:p>
          <a:p>
            <a:pPr marL="216000" lvl="2" indent="0">
              <a:buFont typeface="EON Brix Sans"/>
              <a:buNone/>
              <a:defRPr/>
            </a:pPr>
            <a:endParaRPr/>
          </a:p>
        </p:txBody>
      </p:sp>
      <p:sp>
        <p:nvSpPr>
          <p:cNvPr id="19392359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1"/>
            <a:ext cx="2548014" cy="138858"/>
          </a:xfrm>
        </p:spPr>
        <p:txBody>
          <a:bodyPr/>
          <a:lstStyle/>
          <a:p>
            <a:pPr>
              <a:defRPr/>
            </a:pPr>
            <a:r>
              <a:rPr lang="en-GB" sz="900" b="0" i="0" u="none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</a:rPr>
              <a:t>https://github.com/veresgyuri/circuit-breaker-on-off</a:t>
            </a:r>
            <a:endParaRPr/>
          </a:p>
        </p:txBody>
      </p:sp>
      <p:sp>
        <p:nvSpPr>
          <p:cNvPr id="192109051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8</a:t>
            </a:fld>
            <a:endParaRPr lang="en-GB"/>
          </a:p>
        </p:txBody>
      </p:sp>
      <p:pic>
        <p:nvPicPr>
          <p:cNvPr id="119641266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211605" y="360189"/>
            <a:ext cx="9329663" cy="5875083"/>
          </a:xfrm>
          <a:prstGeom prst="rect">
            <a:avLst/>
          </a:prstGeom>
        </p:spPr>
      </p:pic>
      <p:sp>
        <p:nvSpPr>
          <p:cNvPr id="1435114719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467415" cy="775913"/>
          </a:xfrm>
        </p:spPr>
        <p:txBody>
          <a:bodyPr/>
          <a:lstStyle/>
          <a:p>
            <a:pPr>
              <a:defRPr/>
            </a:pPr>
            <a:r>
              <a:rPr lang="hu-HU"/>
              <a:t>Programtérkép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883296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4" y="1808161"/>
            <a:ext cx="2555265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rugóerő tárolós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2011947539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8" y="1192783"/>
            <a:ext cx="2556849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hajtás - ’BE’ rugó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769065301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8" y="401637"/>
            <a:ext cx="2557460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felhúzó motorblokk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508125427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9445777" y="401637"/>
            <a:ext cx="2266222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230 V</a:t>
            </a:r>
            <a:r>
              <a:rPr lang="hu-HU" sz="1200" b="1">
                <a:solidFill>
                  <a:schemeClr val="accent1"/>
                </a:solidFill>
              </a:rPr>
              <a:t>DC</a:t>
            </a:r>
            <a:r>
              <a:rPr lang="hu-HU" b="1">
                <a:solidFill>
                  <a:schemeClr val="accent1"/>
                </a:solidFill>
              </a:rPr>
              <a:t> verzió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728624132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9" y="6526211"/>
            <a:ext cx="2554690" cy="138858"/>
          </a:xfrm>
        </p:spPr>
        <p:txBody>
          <a:bodyPr wrap="square"/>
          <a:lstStyle/>
          <a:p>
            <a:pPr>
              <a:defRPr/>
            </a:pPr>
            <a:r>
              <a:rPr lang="hu-HU"/>
              <a:t>Főáramkörű DC motor – nem polaritás érzékeny</a:t>
            </a:r>
            <a:endParaRPr/>
          </a:p>
        </p:txBody>
      </p:sp>
      <p:sp>
        <p:nvSpPr>
          <p:cNvPr id="174122747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9</a:t>
            </a:fld>
            <a:endParaRPr lang="en-GB"/>
          </a:p>
        </p:txBody>
      </p:sp>
      <p:sp>
        <p:nvSpPr>
          <p:cNvPr id="2011022241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338498" cy="879968"/>
          </a:xfrm>
        </p:spPr>
        <p:txBody>
          <a:bodyPr/>
          <a:lstStyle/>
          <a:p>
            <a:pPr>
              <a:defRPr/>
            </a:pPr>
            <a:r>
              <a:rPr lang="hu-HU"/>
              <a:t>A főszereplő</a:t>
            </a:r>
            <a:r>
              <a:rPr lang="hu-HU"/>
              <a:t> szíve</a:t>
            </a:r>
            <a:endParaRPr/>
          </a:p>
        </p:txBody>
      </p:sp>
      <p:pic>
        <p:nvPicPr>
          <p:cNvPr id="13084305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95615" y="2587624"/>
            <a:ext cx="2122883" cy="2830511"/>
          </a:xfrm>
          <a:prstGeom prst="rect">
            <a:avLst/>
          </a:prstGeom>
        </p:spPr>
      </p:pic>
      <p:pic>
        <p:nvPicPr>
          <p:cNvPr id="67057728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32292" y="2022305"/>
            <a:ext cx="2171103" cy="2813388"/>
          </a:xfrm>
          <a:prstGeom prst="rect">
            <a:avLst/>
          </a:prstGeom>
        </p:spPr>
      </p:pic>
      <p:pic>
        <p:nvPicPr>
          <p:cNvPr id="7010386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16199969" flipH="0" flipV="0">
            <a:off x="6095962" y="1458987"/>
            <a:ext cx="2916314" cy="1964142"/>
          </a:xfrm>
          <a:prstGeom prst="rect">
            <a:avLst/>
          </a:prstGeom>
        </p:spPr>
      </p:pic>
      <p:pic>
        <p:nvPicPr>
          <p:cNvPr id="2056258943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9744306" y="966638"/>
            <a:ext cx="1689469" cy="2923402"/>
          </a:xfrm>
          <a:prstGeom prst="rect">
            <a:avLst/>
          </a:prstGeom>
        </p:spPr>
      </p:pic>
      <p:pic>
        <p:nvPicPr>
          <p:cNvPr id="1100487800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7026239" y="4424914"/>
            <a:ext cx="3868297" cy="2101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762387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2" y="1808158"/>
            <a:ext cx="2555263" cy="2922323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törött fogaskerék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405586829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6" y="709128"/>
            <a:ext cx="2556847" cy="5886510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felújított szerkezet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727089113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6" y="401634"/>
            <a:ext cx="5436610" cy="3632481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Az új 3D nyomtatott fogaskerék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013151555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6275386" y="4379996"/>
            <a:ext cx="5076610" cy="2002866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464966383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7" y="6526209"/>
            <a:ext cx="3402858" cy="138856"/>
          </a:xfrm>
        </p:spPr>
        <p:txBody>
          <a:bodyPr wrap="square"/>
          <a:lstStyle/>
          <a:p>
            <a:pPr>
              <a:defRPr/>
            </a:pPr>
            <a:r>
              <a:rPr lang="hu-HU"/>
              <a:t>A hibás alkatrész cseréje és beépítés a teszt eszközbe</a:t>
            </a:r>
            <a:endParaRPr/>
          </a:p>
        </p:txBody>
      </p:sp>
      <p:sp>
        <p:nvSpPr>
          <p:cNvPr id="151653992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8" y="6526211"/>
            <a:ext cx="360000" cy="138498"/>
          </a:xfrm>
        </p:spPr>
        <p:txBody>
          <a:bodyPr/>
          <a:lstStyle/>
          <a:p>
            <a:pPr>
              <a:defRPr/>
            </a:pPr>
            <a:fld id="{D652D2C2-C1C5-4BFC-18A1-88243055A564}" type="slidenum">
              <a:rPr lang="en-GB"/>
              <a:t/>
            </a:fld>
            <a:endParaRPr lang="en-GB"/>
          </a:p>
        </p:txBody>
      </p:sp>
      <p:sp>
        <p:nvSpPr>
          <p:cNvPr id="479452523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554689" cy="455610"/>
          </a:xfrm>
        </p:spPr>
        <p:txBody>
          <a:bodyPr/>
          <a:lstStyle/>
          <a:p>
            <a:pPr>
              <a:defRPr/>
            </a:pPr>
            <a:r>
              <a:rPr lang="hu-HU"/>
              <a:t>A kislány</a:t>
            </a:r>
            <a:endParaRPr/>
          </a:p>
        </p:txBody>
      </p:sp>
      <p:pic>
        <p:nvPicPr>
          <p:cNvPr id="100904470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6199969" flipH="0" flipV="0">
            <a:off x="804706" y="2449631"/>
            <a:ext cx="1905235" cy="2144157"/>
          </a:xfrm>
          <a:prstGeom prst="rect">
            <a:avLst/>
          </a:prstGeom>
        </p:spPr>
      </p:pic>
      <p:pic>
        <p:nvPicPr>
          <p:cNvPr id="134830124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3999" y="1239640"/>
            <a:ext cx="2067683" cy="2213769"/>
          </a:xfrm>
          <a:prstGeom prst="rect">
            <a:avLst/>
          </a:prstGeom>
        </p:spPr>
      </p:pic>
      <p:pic>
        <p:nvPicPr>
          <p:cNvPr id="11143952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583999" y="3761856"/>
            <a:ext cx="2067683" cy="2621007"/>
          </a:xfrm>
          <a:prstGeom prst="rect">
            <a:avLst/>
          </a:prstGeom>
        </p:spPr>
      </p:pic>
      <p:pic>
        <p:nvPicPr>
          <p:cNvPr id="98887091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6523986" y="923996"/>
            <a:ext cx="4939411" cy="2845057"/>
          </a:xfrm>
          <a:prstGeom prst="rect">
            <a:avLst/>
          </a:prstGeom>
        </p:spPr>
      </p:pic>
      <p:pic>
        <p:nvPicPr>
          <p:cNvPr id="2028662265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rot="16199969" flipH="0" flipV="0">
            <a:off x="6464832" y="4580881"/>
            <a:ext cx="1719405" cy="1601097"/>
          </a:xfrm>
          <a:prstGeom prst="rect">
            <a:avLst/>
          </a:prstGeom>
        </p:spPr>
      </p:pic>
      <p:pic>
        <p:nvPicPr>
          <p:cNvPr id="926685912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8559391" y="4521727"/>
            <a:ext cx="2535813" cy="171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919949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7768413" y="6517210"/>
            <a:ext cx="3174148" cy="147497"/>
          </a:xfrm>
        </p:spPr>
        <p:txBody>
          <a:bodyPr wrap="square"/>
          <a:lstStyle/>
          <a:p>
            <a:pPr>
              <a:defRPr/>
            </a:pPr>
            <a:r>
              <a:rPr lang="hu-HU"/>
              <a:t>	by Sora</a:t>
            </a:r>
            <a:endParaRPr/>
          </a:p>
        </p:txBody>
      </p:sp>
      <p:sp>
        <p:nvSpPr>
          <p:cNvPr id="2093816629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6</a:t>
            </a:fld>
            <a:endParaRPr lang="en-GB"/>
          </a:p>
        </p:txBody>
      </p:sp>
      <p:sp>
        <p:nvSpPr>
          <p:cNvPr id="126694386" name="Title 5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3050672" cy="519778"/>
          </a:xfrm>
        </p:spPr>
        <p:txBody>
          <a:bodyPr/>
          <a:lstStyle/>
          <a:p>
            <a:pPr>
              <a:defRPr/>
            </a:pPr>
            <a:r>
              <a:rPr lang="hu-HU"/>
              <a:t>A beavatkozás</a:t>
            </a:r>
            <a:endParaRPr/>
          </a:p>
        </p:txBody>
      </p:sp>
      <p:pic>
        <p:nvPicPr>
          <p:cNvPr id="125297723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33399" y="1796110"/>
            <a:ext cx="5562599" cy="4105274"/>
          </a:xfrm>
          <a:prstGeom prst="rect">
            <a:avLst/>
          </a:prstGeom>
        </p:spPr>
      </p:pic>
      <p:pic>
        <p:nvPicPr>
          <p:cNvPr id="151798502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275298" y="512761"/>
            <a:ext cx="4076699" cy="5610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9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2000"/>
                                        <p:tgtEl>
                                          <p:spTgt spid="15179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399405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1618628" y="6520090"/>
            <a:ext cx="1016951" cy="149657"/>
          </a:xfrm>
        </p:spPr>
        <p:txBody>
          <a:bodyPr/>
          <a:lstStyle/>
          <a:p>
            <a:pPr>
              <a:defRPr/>
            </a:pPr>
            <a:r>
              <a:rPr lang="hu-HU"/>
              <a:t>HSE fókusz - LMRA</a:t>
            </a:r>
            <a:endParaRPr/>
          </a:p>
        </p:txBody>
      </p:sp>
      <p:sp>
        <p:nvSpPr>
          <p:cNvPr id="353411446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7</a:t>
            </a:fld>
            <a:endParaRPr lang="en-GB"/>
          </a:p>
        </p:txBody>
      </p:sp>
      <p:sp>
        <p:nvSpPr>
          <p:cNvPr id="32921604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6238561" y="512762"/>
            <a:ext cx="3169663" cy="495766"/>
          </a:xfrm>
        </p:spPr>
        <p:txBody>
          <a:bodyPr/>
          <a:lstStyle/>
          <a:p>
            <a:pPr>
              <a:defRPr/>
            </a:pPr>
            <a:r>
              <a:rPr lang="hu-HU"/>
              <a:t>A tesztkörnyezet</a:t>
            </a:r>
            <a:r>
              <a:rPr lang="en-GB"/>
              <a:t> </a:t>
            </a:r>
            <a:endParaRPr/>
          </a:p>
        </p:txBody>
      </p:sp>
      <p:pic>
        <p:nvPicPr>
          <p:cNvPr id="118664411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08674" y="434512"/>
            <a:ext cx="2700276" cy="5805595"/>
          </a:xfrm>
          <a:prstGeom prst="rect">
            <a:avLst/>
          </a:prstGeom>
        </p:spPr>
      </p:pic>
      <p:pic>
        <p:nvPicPr>
          <p:cNvPr id="184299283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153330" y="1373061"/>
            <a:ext cx="7058025" cy="477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99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1000"/>
                                        <p:tgtEl>
                                          <p:spTgt spid="184299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538659" name="Fußzeilenplatzhalter 1"/>
          <p:cNvSpPr>
            <a:spLocks noGrp="1"/>
          </p:cNvSpPr>
          <p:nvPr>
            <p:ph type="ftr" sz="quarter" idx="11"/>
          </p:nvPr>
        </p:nvSpPr>
        <p:spPr bwMode="auto">
          <a:xfrm>
            <a:off x="479998" y="6526210"/>
            <a:ext cx="2154343" cy="153257"/>
          </a:xfrm>
        </p:spPr>
        <p:txBody>
          <a:bodyPr/>
          <a:lstStyle/>
          <a:p>
            <a:pPr>
              <a:defRPr/>
            </a:pPr>
            <a:r>
              <a:rPr lang="hu-HU"/>
              <a:t>A nyúzás - KI / BE kapcsolgatás folyamata</a:t>
            </a:r>
            <a:endParaRPr/>
          </a:p>
        </p:txBody>
      </p:sp>
      <p:sp>
        <p:nvSpPr>
          <p:cNvPr id="1716170338" name="Foliennummernplatzhalt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10</a:t>
            </a:fld>
            <a:endParaRPr lang="en-GB"/>
          </a:p>
        </p:txBody>
      </p:sp>
      <p:sp>
        <p:nvSpPr>
          <p:cNvPr id="563188345" name="Titel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11232000" cy="496320"/>
          </a:xfrm>
        </p:spPr>
        <p:txBody>
          <a:bodyPr/>
          <a:lstStyle/>
          <a:p>
            <a:pPr>
              <a:defRPr/>
            </a:pPr>
            <a:r>
              <a:rPr lang="hu-HU"/>
              <a:t>Visszamérés</a:t>
            </a:r>
            <a:endParaRPr/>
          </a:p>
        </p:txBody>
      </p:sp>
      <p:sp>
        <p:nvSpPr>
          <p:cNvPr id="574193923" name="Textplatzhalter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1834799987" name="Textplatzhalter 5"/>
          <p:cNvSpPr>
            <a:spLocks noGrp="1"/>
          </p:cNvSpPr>
          <p:nvPr>
            <p:ph type="body" sz="quarter" idx="14"/>
          </p:nvPr>
        </p:nvSpPr>
        <p:spPr bwMode="auto">
          <a:xfrm>
            <a:off x="9587999" y="1808163"/>
            <a:ext cx="2124000" cy="4537074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hu-HU">
                <a:solidFill>
                  <a:schemeClr val="bg1"/>
                </a:solidFill>
              </a:rPr>
              <a:t>5</a:t>
            </a:r>
            <a:endParaRPr/>
          </a:p>
        </p:txBody>
      </p:sp>
      <p:sp>
        <p:nvSpPr>
          <p:cNvPr id="65585583" name="Textplatzhalter 6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154242171" name="Textplatzhalter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1160443475" name="Textplatzhalter 8"/>
          <p:cNvSpPr>
            <a:spLocks noGrp="1"/>
          </p:cNvSpPr>
          <p:nvPr>
            <p:ph type="body" sz="quarter" idx="17"/>
          </p:nvPr>
        </p:nvSpPr>
        <p:spPr bwMode="auto">
          <a:xfrm>
            <a:off x="2757144" y="1856188"/>
            <a:ext cx="2124000" cy="4537074"/>
          </a:xfrm>
        </p:spPr>
        <p:txBody>
          <a:bodyPr/>
          <a:lstStyle/>
          <a:p>
            <a:pPr>
              <a:defRPr/>
            </a:pPr>
            <a:r>
              <a:rPr lang="hu-HU"/>
              <a:t>2</a:t>
            </a:r>
            <a:endParaRPr/>
          </a:p>
        </p:txBody>
      </p:sp>
      <p:sp>
        <p:nvSpPr>
          <p:cNvPr id="679498856" name="Textplatzhalter 9"/>
          <p:cNvSpPr>
            <a:spLocks noGrp="1"/>
          </p:cNvSpPr>
          <p:nvPr>
            <p:ph type="body" sz="quarter" idx="20"/>
          </p:nvPr>
        </p:nvSpPr>
        <p:spPr bwMode="auto">
          <a:xfrm flipH="0" flipV="0">
            <a:off x="5186650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75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Egy kicsi sérülés</a:t>
            </a:r>
            <a:endParaRPr lang="en-GB"/>
          </a:p>
        </p:txBody>
      </p:sp>
      <p:sp>
        <p:nvSpPr>
          <p:cNvPr id="1138723222" name="Textplatzhalter 10"/>
          <p:cNvSpPr>
            <a:spLocks noGrp="1"/>
          </p:cNvSpPr>
          <p:nvPr>
            <p:ph type="body" sz="quarter" idx="23"/>
          </p:nvPr>
        </p:nvSpPr>
        <p:spPr bwMode="auto">
          <a:xfrm>
            <a:off x="9740362" y="3428997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Az eredmény</a:t>
            </a:r>
            <a:endParaRPr/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Megfelelő</a:t>
            </a: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0">
                <a:solidFill>
                  <a:schemeClr val="bg1"/>
                </a:solidFill>
              </a:rPr>
              <a:t>Sikeres volt az anyagválasztás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77557321" name="Textplatzhalter 11"/>
          <p:cNvSpPr>
            <a:spLocks noGrp="1"/>
          </p:cNvSpPr>
          <p:nvPr>
            <p:ph type="body" sz="quarter" idx="24"/>
          </p:nvPr>
        </p:nvSpPr>
        <p:spPr bwMode="auto">
          <a:xfrm flipH="0" flipV="0">
            <a:off x="632362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Indul a teszt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1"/>
              <a:t>Cél:</a:t>
            </a:r>
            <a:endParaRPr lang="en-GB"/>
          </a:p>
          <a:p>
            <a:pPr lvl="0">
              <a:lnSpc>
                <a:spcPct val="100000"/>
              </a:lnSpc>
              <a:defRPr/>
            </a:pPr>
            <a:r>
              <a:rPr lang="hu-HU" b="0"/>
              <a:t>A fogaskerékhez választott 3D anyag </a:t>
            </a:r>
            <a:r>
              <a:rPr lang="hu-HU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ellenőrzése</a:t>
            </a:r>
            <a:endParaRPr lang="hu-HU" b="0"/>
          </a:p>
          <a:p>
            <a:pPr lvl="0">
              <a:lnSpc>
                <a:spcPts val="1414"/>
              </a:lnSpc>
              <a:defRPr/>
            </a:pP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kopás?</a:t>
            </a: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repedés?</a:t>
            </a:r>
            <a:endParaRPr lang="hu-HU" b="0"/>
          </a:p>
          <a:p>
            <a:pPr marL="261850" lvl="0" indent="-261850">
              <a:lnSpc>
                <a:spcPct val="114999"/>
              </a:lnSpc>
              <a:buFont typeface="Arial"/>
              <a:buChar char="–"/>
              <a:defRPr/>
            </a:pPr>
            <a:r>
              <a:rPr lang="hu-HU" b="0"/>
              <a:t>sérülés?</a:t>
            </a:r>
            <a:endParaRPr lang="en-GB"/>
          </a:p>
        </p:txBody>
      </p:sp>
      <p:sp>
        <p:nvSpPr>
          <p:cNvPr id="1765931017" name="Textplatzhalter 12"/>
          <p:cNvSpPr>
            <a:spLocks noGrp="1"/>
          </p:cNvSpPr>
          <p:nvPr>
            <p:ph type="body" sz="quarter" idx="25"/>
          </p:nvPr>
        </p:nvSpPr>
        <p:spPr bwMode="auto">
          <a:xfrm flipH="0" flipV="0">
            <a:off x="7463794" y="3428997"/>
            <a:ext cx="1819274" cy="2667840"/>
          </a:xfrm>
        </p:spPr>
        <p:txBody>
          <a:bodyPr/>
          <a:lstStyle/>
          <a:p>
            <a:pPr lvl="0">
              <a:defRPr/>
            </a:pPr>
            <a:r>
              <a:rPr lang="hu-HU" b="1"/>
              <a:t>&gt;200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Minimális kopás</a:t>
            </a:r>
            <a:endParaRPr lang="en-GB"/>
          </a:p>
        </p:txBody>
      </p:sp>
      <p:sp>
        <p:nvSpPr>
          <p:cNvPr id="727849116" name="Textplatzhalter 13"/>
          <p:cNvSpPr>
            <a:spLocks noGrp="1"/>
          </p:cNvSpPr>
          <p:nvPr>
            <p:ph type="body" sz="quarter" idx="26"/>
          </p:nvPr>
        </p:nvSpPr>
        <p:spPr bwMode="auto">
          <a:xfrm>
            <a:off x="2909504" y="3429000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/>
              <a:t>25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Nincs látható hiba</a:t>
            </a:r>
            <a:endParaRPr lang="en-GB"/>
          </a:p>
        </p:txBody>
      </p:sp>
      <p:pic>
        <p:nvPicPr>
          <p:cNvPr id="182472303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827765" y="1990233"/>
            <a:ext cx="549258" cy="340475"/>
          </a:xfrm>
          <a:prstGeom prst="rect">
            <a:avLst/>
          </a:prstGeom>
        </p:spPr>
      </p:pic>
      <p:pic>
        <p:nvPicPr>
          <p:cNvPr id="74985277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939" y="2010807"/>
            <a:ext cx="553227" cy="352782"/>
          </a:xfrm>
          <a:prstGeom prst="rect">
            <a:avLst/>
          </a:prstGeom>
        </p:spPr>
      </p:pic>
      <p:pic>
        <p:nvPicPr>
          <p:cNvPr id="12266683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324750" y="1990233"/>
            <a:ext cx="681175" cy="393932"/>
          </a:xfrm>
          <a:prstGeom prst="rect">
            <a:avLst/>
          </a:prstGeom>
        </p:spPr>
      </p:pic>
      <p:pic>
        <p:nvPicPr>
          <p:cNvPr id="254392823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8473826" y="2031383"/>
            <a:ext cx="774588" cy="352782"/>
          </a:xfrm>
          <a:prstGeom prst="rect">
            <a:avLst/>
          </a:prstGeom>
        </p:spPr>
      </p:pic>
      <p:pic>
        <p:nvPicPr>
          <p:cNvPr id="1829524588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5307950" y="4497640"/>
            <a:ext cx="1576674" cy="1599198"/>
          </a:xfrm>
          <a:prstGeom prst="rect">
            <a:avLst/>
          </a:prstGeom>
        </p:spPr>
      </p:pic>
      <p:pic>
        <p:nvPicPr>
          <p:cNvPr id="662707384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2909503" y="4497640"/>
            <a:ext cx="1819272" cy="1598010"/>
          </a:xfrm>
          <a:prstGeom prst="rect">
            <a:avLst/>
          </a:prstGeom>
        </p:spPr>
      </p:pic>
      <p:pic>
        <p:nvPicPr>
          <p:cNvPr id="1838409483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7535854" y="4498828"/>
            <a:ext cx="1675155" cy="1598010"/>
          </a:xfrm>
          <a:prstGeom prst="rect">
            <a:avLst/>
          </a:prstGeom>
        </p:spPr>
      </p:pic>
      <p:pic>
        <p:nvPicPr>
          <p:cNvPr id="1112462075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10649998" y="2457905"/>
            <a:ext cx="639505" cy="629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8211232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3"/>
          <a:stretch/>
        </p:blipFill>
        <p:spPr bwMode="auto">
          <a:xfrm rot="0">
            <a:off x="4610686" y="495301"/>
            <a:ext cx="7315200" cy="5867399"/>
          </a:xfrm>
          <a:prstGeom prst="rect">
            <a:avLst/>
          </a:prstGeom>
        </p:spPr>
      </p:pic>
      <p:sp>
        <p:nvSpPr>
          <p:cNvPr id="18655160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0"/>
            <a:ext cx="464496" cy="141738"/>
          </a:xfrm>
        </p:spPr>
        <p:txBody>
          <a:bodyPr/>
          <a:lstStyle/>
          <a:p>
            <a:pPr>
              <a:defRPr/>
            </a:pPr>
            <a:r>
              <a:rPr lang="hu-HU"/>
              <a:t>Megfelelt</a:t>
            </a:r>
            <a:endParaRPr/>
          </a:p>
        </p:txBody>
      </p:sp>
      <p:sp>
        <p:nvSpPr>
          <p:cNvPr id="92600452" name="Content Placeholder 4"/>
          <p:cNvSpPr>
            <a:spLocks noGrp="1"/>
          </p:cNvSpPr>
          <p:nvPr>
            <p:ph sz="quarter" idx="13"/>
          </p:nvPr>
        </p:nvSpPr>
        <p:spPr bwMode="auto">
          <a:xfrm flipH="0" flipV="0">
            <a:off x="480573" y="1807198"/>
            <a:ext cx="3311529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Értékelés</a:t>
            </a:r>
            <a:br>
              <a:rPr lang="en-GB" b="1"/>
            </a:br>
            <a:r>
              <a:rPr lang="hu-HU"/>
              <a:t>Több mint kétszáz kapcsolás után sincs jelentős kopás, vagy sérülés a beépített fogaskeréken.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hu-HU"/>
              <a:t>A 3D nyomtatásos technológia, ezzel az anyagválasztással alkalmas a meghibásodott fröccsöntött fogaskerék kiváltására.</a:t>
            </a:r>
            <a:endParaRPr lang="en-GB"/>
          </a:p>
        </p:txBody>
      </p:sp>
      <p:sp>
        <p:nvSpPr>
          <p:cNvPr id="1841718482" name="Title 5"/>
          <p:cNvSpPr>
            <a:spLocks noGrp="1"/>
          </p:cNvSpPr>
          <p:nvPr>
            <p:ph type="title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/>
          <a:p>
            <a:pPr>
              <a:defRPr/>
            </a:pPr>
            <a:r>
              <a:rPr lang="hu-HU"/>
              <a:t>A végeredmény</a:t>
            </a:r>
            <a:r>
              <a:rPr lang="en-GB"/>
              <a:t> </a:t>
            </a:r>
            <a:endParaRPr/>
          </a:p>
        </p:txBody>
      </p:sp>
      <p:sp>
        <p:nvSpPr>
          <p:cNvPr id="930489626" name="Foliennummernplatzhalter 2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600717" y="6526211"/>
            <a:ext cx="111642" cy="138858"/>
          </a:xfrm>
        </p:spPr>
        <p:txBody>
          <a:bodyPr wrap="square"/>
          <a:lstStyle/>
          <a:p>
            <a:pPr>
              <a:defRPr/>
            </a:pPr>
            <a:fld id="{B3D524A2-C397-CFFF-AF28-CE2B59DA806B}" type="slidenum">
              <a:rPr lang="en-GB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E.ON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5093286-d934-4aae-82c0-b78422b7d5b1">
      <UserInfo>
        <DisplayName>Sebastian Emmel (Peter Schmidt Group)</DisplayName>
        <AccountId>20</AccountId>
        <AccountType/>
      </UserInfo>
      <UserInfo>
        <DisplayName>Fabio Prata (Peter Schmidt Group)</DisplayName>
        <AccountId>28</AccountId>
        <AccountType/>
      </UserInfo>
    </SharedWithUsers>
    <_activity xmlns="586e1e96-2638-4596-a128-9acbd6c3d4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2F29A2849E5C42810242E28DF54F7B" ma:contentTypeVersion="16" ma:contentTypeDescription="Create a new document." ma:contentTypeScope="" ma:versionID="e7d536dc3ee8117a6d9b99dde0dde0a2">
  <xsd:schema xmlns:xsd="http://www.w3.org/2001/XMLSchema" xmlns:xs="http://www.w3.org/2001/XMLSchema" xmlns:p="http://schemas.microsoft.com/office/2006/metadata/properties" xmlns:ns3="c5093286-d934-4aae-82c0-b78422b7d5b1" xmlns:ns4="586e1e96-2638-4596-a128-9acbd6c3d424" targetNamespace="http://schemas.microsoft.com/office/2006/metadata/properties" ma:root="true" ma:fieldsID="c4a3e3c5109b7efe6799c2ec69b908f0" ns3:_="" ns4:_="">
    <xsd:import namespace="c5093286-d934-4aae-82c0-b78422b7d5b1"/>
    <xsd:import namespace="586e1e96-2638-4596-a128-9acbd6c3d4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93286-d934-4aae-82c0-b78422b7d5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e1e96-2638-4596-a128-9acbd6c3d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575DA2-38B3-4D6C-BE45-A5618476C8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9F5CF-2DCE-49DD-AA36-81101D395492}">
  <ds:schemaRefs>
    <ds:schemaRef ds:uri="c5093286-d934-4aae-82c0-b78422b7d5b1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6e1e96-2638-4596-a128-9acbd6c3d424"/>
    <ds:schemaRef ds:uri="http://purl.org/dc/elements/1.1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EBF1B30-8D20-4247-A92F-893842A9F3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093286-d934-4aae-82c0-b78422b7d5b1"/>
    <ds:schemaRef ds:uri="586e1e96-2638-4596-a128-9acbd6c3d4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</Template>
  <TotalTime>0</TotalTime>
  <Words>0</Words>
  <Application>ONLYOFFICE/9.2.1.43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E.ON PowerPoint</dc:title>
  <dc:creator/>
  <dc:description/>
  <cp:lastModifiedBy/>
  <cp:revision>12</cp:revision>
  <dcterms:created xsi:type="dcterms:W3CDTF">2026-01-26T13:12:41Z</dcterms:created>
  <dcterms:modified xsi:type="dcterms:W3CDTF">2026-02-01T08:10:34Z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0x0101006A2F29A2849E5C42810242E28DF54F7B</vt:lpwstr>
  </property>
  <property fmtid="{D5CDD505-2E9C-101B-9397-08002B2CF9AE}" pid="3" name="MediaServiceImageTags">
    <vt:lpwstr/>
  </property>
</Properties>
</file>